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"/>
  </p:notesMasterIdLst>
  <p:sldIdLst>
    <p:sldId id="256" r:id="rId2"/>
  </p:sldIdLst>
  <p:sldSz cx="27432000" cy="36576000"/>
  <p:notesSz cx="7099300" cy="9385300"/>
  <p:defaultTextStyle>
    <a:defPPr>
      <a:defRPr lang="en-US"/>
    </a:defPPr>
    <a:lvl1pPr algn="l" defTabSz="1828800" rtl="0" fontAlgn="base">
      <a:spcBef>
        <a:spcPct val="0"/>
      </a:spcBef>
      <a:spcAft>
        <a:spcPct val="0"/>
      </a:spcAft>
      <a:defRPr sz="7200" kern="1200">
        <a:solidFill>
          <a:schemeClr val="tx1"/>
        </a:solidFill>
        <a:latin typeface="Arial" charset="0"/>
        <a:ea typeface="ＭＳ Ｐゴシック" charset="-128"/>
        <a:cs typeface="+mn-cs"/>
      </a:defRPr>
    </a:lvl1pPr>
    <a:lvl2pPr marL="1828800" indent="-1371600" algn="l" defTabSz="1828800" rtl="0" fontAlgn="base">
      <a:spcBef>
        <a:spcPct val="0"/>
      </a:spcBef>
      <a:spcAft>
        <a:spcPct val="0"/>
      </a:spcAft>
      <a:defRPr sz="7200"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3657600" indent="-2743200" algn="l" defTabSz="1828800" rtl="0" fontAlgn="base">
      <a:spcBef>
        <a:spcPct val="0"/>
      </a:spcBef>
      <a:spcAft>
        <a:spcPct val="0"/>
      </a:spcAft>
      <a:defRPr sz="7200"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5486400" indent="-4114800" algn="l" defTabSz="1828800" rtl="0" fontAlgn="base">
      <a:spcBef>
        <a:spcPct val="0"/>
      </a:spcBef>
      <a:spcAft>
        <a:spcPct val="0"/>
      </a:spcAft>
      <a:defRPr sz="7200"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7315200" indent="-5486400" algn="l" defTabSz="1828800" rtl="0" fontAlgn="base">
      <a:spcBef>
        <a:spcPct val="0"/>
      </a:spcBef>
      <a:spcAft>
        <a:spcPct val="0"/>
      </a:spcAft>
      <a:defRPr sz="7200"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914400" rtl="0" eaLnBrk="1" latinLnBrk="0" hangingPunct="1">
      <a:defRPr sz="7200" kern="1200">
        <a:solidFill>
          <a:schemeClr val="tx1"/>
        </a:solidFill>
        <a:latin typeface="Arial" charset="0"/>
        <a:ea typeface="ＭＳ Ｐゴシック" charset="-128"/>
        <a:cs typeface="+mn-cs"/>
      </a:defRPr>
    </a:lvl6pPr>
    <a:lvl7pPr marL="2743200" algn="l" defTabSz="914400" rtl="0" eaLnBrk="1" latinLnBrk="0" hangingPunct="1">
      <a:defRPr sz="7200" kern="1200">
        <a:solidFill>
          <a:schemeClr val="tx1"/>
        </a:solidFill>
        <a:latin typeface="Arial" charset="0"/>
        <a:ea typeface="ＭＳ Ｐゴシック" charset="-128"/>
        <a:cs typeface="+mn-cs"/>
      </a:defRPr>
    </a:lvl7pPr>
    <a:lvl8pPr marL="3200400" algn="l" defTabSz="914400" rtl="0" eaLnBrk="1" latinLnBrk="0" hangingPunct="1">
      <a:defRPr sz="7200" kern="1200">
        <a:solidFill>
          <a:schemeClr val="tx1"/>
        </a:solidFill>
        <a:latin typeface="Arial" charset="0"/>
        <a:ea typeface="ＭＳ Ｐゴシック" charset="-128"/>
        <a:cs typeface="+mn-cs"/>
      </a:defRPr>
    </a:lvl8pPr>
    <a:lvl9pPr marL="3657600" algn="l" defTabSz="914400" rtl="0" eaLnBrk="1" latinLnBrk="0" hangingPunct="1">
      <a:defRPr sz="7200" kern="1200">
        <a:solidFill>
          <a:schemeClr val="tx1"/>
        </a:solidFill>
        <a:latin typeface="Arial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1520">
          <p15:clr>
            <a:srgbClr val="A4A3A4"/>
          </p15:clr>
        </p15:guide>
        <p15:guide id="2" pos="86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EAE"/>
    <a:srgbClr val="FFCB92"/>
    <a:srgbClr val="2C4D90"/>
    <a:srgbClr val="6B3B39"/>
    <a:srgbClr val="7F9CC3"/>
    <a:srgbClr val="EB9B67"/>
    <a:srgbClr val="DB6B50"/>
    <a:srgbClr val="9A5938"/>
    <a:srgbClr val="FFFFFF"/>
    <a:srgbClr val="29365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31"/>
    <p:restoredTop sz="97026" autoAdjust="0"/>
  </p:normalViewPr>
  <p:slideViewPr>
    <p:cSldViewPr snapToObjects="1">
      <p:cViewPr varScale="1">
        <p:scale>
          <a:sx n="29" d="100"/>
          <a:sy n="29" d="100"/>
        </p:scale>
        <p:origin x="3592" y="180"/>
      </p:cViewPr>
      <p:guideLst>
        <p:guide orient="horz" pos="11520"/>
        <p:guide pos="8640"/>
      </p:guideLst>
    </p:cSldViewPr>
  </p:slideViewPr>
  <p:notesTextViewPr>
    <p:cViewPr>
      <p:scale>
        <a:sx n="400" d="100"/>
        <a:sy n="4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469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138" y="0"/>
            <a:ext cx="3076575" cy="469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7837BA-9D93-4C45-B54F-B65A88BB093F}" type="datetimeFigureOut">
              <a:rPr lang="en-US" smtClean="0"/>
              <a:t>8/25/2023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362200" y="1173163"/>
            <a:ext cx="2374900" cy="31670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613" y="4516438"/>
            <a:ext cx="5680075" cy="36957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915400"/>
            <a:ext cx="3076575" cy="469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138" y="8915400"/>
            <a:ext cx="3076575" cy="469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FBEC41-D6FA-5445-AE63-3C837EB93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7033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FBEC41-D6FA-5445-AE63-3C837EB93D6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1202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57400" y="11362270"/>
            <a:ext cx="23317200" cy="784013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114800" y="20726400"/>
            <a:ext cx="19202400" cy="93472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5486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7315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9144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0972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280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463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EC4DB1E-41A8-E54A-800F-F17AFBB7E653}" type="datetime1">
              <a:rPr lang="en-US" altLang="en-US" smtClean="0"/>
              <a:t>8/25/2023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2437DCB-8F25-FC46-B34A-2951527D1C1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50248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152DECA-0A1D-0240-A600-9B0E6B064816}" type="datetime1">
              <a:rPr lang="en-US" altLang="en-US" smtClean="0"/>
              <a:t>8/25/2023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1022D95-82B2-B34F-83EF-86E8288FC15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963567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9664600" y="7814739"/>
            <a:ext cx="18516600" cy="16643773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114800" y="7814739"/>
            <a:ext cx="55092600" cy="1664377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CB6E5F-2457-E047-AF01-FD9EB6B1BF37}" type="datetime1">
              <a:rPr lang="en-US" altLang="en-US" smtClean="0"/>
              <a:t>8/25/2023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AC9D5AB-493D-5F44-8375-27AF1E762A1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493385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C7969F3-8075-4E4B-B9C7-9AB254318FC4}" type="datetime1">
              <a:rPr lang="en-US" altLang="en-US" smtClean="0"/>
              <a:t>8/25/2023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D937862-ADEE-CA49-8977-4EF09263492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69213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6939" y="23503469"/>
            <a:ext cx="23317200" cy="7264400"/>
          </a:xfrm>
        </p:spPr>
        <p:txBody>
          <a:bodyPr anchor="t"/>
          <a:lstStyle>
            <a:lvl1pPr algn="l">
              <a:defRPr sz="16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6939" y="15502472"/>
            <a:ext cx="23317200" cy="8000997"/>
          </a:xfrm>
        </p:spPr>
        <p:txBody>
          <a:bodyPr anchor="b"/>
          <a:lstStyle>
            <a:lvl1pPr marL="0" indent="0">
              <a:buNone/>
              <a:defRPr sz="8000">
                <a:solidFill>
                  <a:schemeClr val="tx1">
                    <a:tint val="75000"/>
                  </a:schemeClr>
                </a:solidFill>
              </a:defRPr>
            </a:lvl1pPr>
            <a:lvl2pPr marL="1828800" indent="0">
              <a:buNone/>
              <a:defRPr sz="7200">
                <a:solidFill>
                  <a:schemeClr val="tx1">
                    <a:tint val="75000"/>
                  </a:schemeClr>
                </a:solidFill>
              </a:defRPr>
            </a:lvl2pPr>
            <a:lvl3pPr marL="3657600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3pPr>
            <a:lvl4pPr marL="5486400" indent="0">
              <a:buNone/>
              <a:defRPr sz="5600">
                <a:solidFill>
                  <a:schemeClr val="tx1">
                    <a:tint val="75000"/>
                  </a:schemeClr>
                </a:solidFill>
              </a:defRPr>
            </a:lvl4pPr>
            <a:lvl5pPr marL="7315200" indent="0">
              <a:buNone/>
              <a:defRPr sz="5600">
                <a:solidFill>
                  <a:schemeClr val="tx1">
                    <a:tint val="75000"/>
                  </a:schemeClr>
                </a:solidFill>
              </a:defRPr>
            </a:lvl5pPr>
            <a:lvl6pPr marL="9144000" indent="0">
              <a:buNone/>
              <a:defRPr sz="5600">
                <a:solidFill>
                  <a:schemeClr val="tx1">
                    <a:tint val="75000"/>
                  </a:schemeClr>
                </a:solidFill>
              </a:defRPr>
            </a:lvl6pPr>
            <a:lvl7pPr marL="10972800" indent="0">
              <a:buNone/>
              <a:defRPr sz="5600">
                <a:solidFill>
                  <a:schemeClr val="tx1">
                    <a:tint val="75000"/>
                  </a:schemeClr>
                </a:solidFill>
              </a:defRPr>
            </a:lvl7pPr>
            <a:lvl8pPr marL="12801600" indent="0">
              <a:buNone/>
              <a:defRPr sz="5600">
                <a:solidFill>
                  <a:schemeClr val="tx1">
                    <a:tint val="75000"/>
                  </a:schemeClr>
                </a:solidFill>
              </a:defRPr>
            </a:lvl8pPr>
            <a:lvl9pPr marL="14630400" indent="0">
              <a:buNone/>
              <a:defRPr sz="5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69860F2-537E-1C45-B563-1A77FD18276D}" type="datetime1">
              <a:rPr lang="en-US" altLang="en-US" smtClean="0"/>
              <a:t>8/25/2023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409767C-0D77-754C-BDBC-0D47D95B010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70260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114800" y="45516800"/>
            <a:ext cx="36804600" cy="128735669"/>
          </a:xfrm>
        </p:spPr>
        <p:txBody>
          <a:bodyPr/>
          <a:lstStyle>
            <a:lvl1pPr>
              <a:defRPr sz="11200"/>
            </a:lvl1pPr>
            <a:lvl2pPr>
              <a:defRPr sz="9600"/>
            </a:lvl2pPr>
            <a:lvl3pPr>
              <a:defRPr sz="8000"/>
            </a:lvl3pPr>
            <a:lvl4pPr>
              <a:defRPr sz="7200"/>
            </a:lvl4pPr>
            <a:lvl5pPr>
              <a:defRPr sz="7200"/>
            </a:lvl5pPr>
            <a:lvl6pPr>
              <a:defRPr sz="7200"/>
            </a:lvl6pPr>
            <a:lvl7pPr>
              <a:defRPr sz="7200"/>
            </a:lvl7pPr>
            <a:lvl8pPr>
              <a:defRPr sz="7200"/>
            </a:lvl8pPr>
            <a:lvl9pPr>
              <a:defRPr sz="7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1376600" y="45516800"/>
            <a:ext cx="36804600" cy="128735669"/>
          </a:xfrm>
        </p:spPr>
        <p:txBody>
          <a:bodyPr/>
          <a:lstStyle>
            <a:lvl1pPr>
              <a:defRPr sz="11200"/>
            </a:lvl1pPr>
            <a:lvl2pPr>
              <a:defRPr sz="9600"/>
            </a:lvl2pPr>
            <a:lvl3pPr>
              <a:defRPr sz="8000"/>
            </a:lvl3pPr>
            <a:lvl4pPr>
              <a:defRPr sz="7200"/>
            </a:lvl4pPr>
            <a:lvl5pPr>
              <a:defRPr sz="7200"/>
            </a:lvl5pPr>
            <a:lvl6pPr>
              <a:defRPr sz="7200"/>
            </a:lvl6pPr>
            <a:lvl7pPr>
              <a:defRPr sz="7200"/>
            </a:lvl7pPr>
            <a:lvl8pPr>
              <a:defRPr sz="7200"/>
            </a:lvl8pPr>
            <a:lvl9pPr>
              <a:defRPr sz="7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A3608D6-724D-F649-AE0F-681D9AED40D8}" type="datetime1">
              <a:rPr lang="en-US" altLang="en-US" smtClean="0"/>
              <a:t>8/25/2023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E164010-2721-B04A-9EEC-F52F415EF65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136014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464736"/>
            <a:ext cx="24688800" cy="6096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8187269"/>
            <a:ext cx="12120564" cy="3412064"/>
          </a:xfrm>
        </p:spPr>
        <p:txBody>
          <a:bodyPr anchor="b"/>
          <a:lstStyle>
            <a:lvl1pPr marL="0" indent="0">
              <a:buNone/>
              <a:defRPr sz="9600" b="1"/>
            </a:lvl1pPr>
            <a:lvl2pPr marL="1828800" indent="0">
              <a:buNone/>
              <a:defRPr sz="8000" b="1"/>
            </a:lvl2pPr>
            <a:lvl3pPr marL="3657600" indent="0">
              <a:buNone/>
              <a:defRPr sz="7200" b="1"/>
            </a:lvl3pPr>
            <a:lvl4pPr marL="5486400" indent="0">
              <a:buNone/>
              <a:defRPr sz="6400" b="1"/>
            </a:lvl4pPr>
            <a:lvl5pPr marL="7315200" indent="0">
              <a:buNone/>
              <a:defRPr sz="6400" b="1"/>
            </a:lvl5pPr>
            <a:lvl6pPr marL="9144000" indent="0">
              <a:buNone/>
              <a:defRPr sz="6400" b="1"/>
            </a:lvl6pPr>
            <a:lvl7pPr marL="10972800" indent="0">
              <a:buNone/>
              <a:defRPr sz="6400" b="1"/>
            </a:lvl7pPr>
            <a:lvl8pPr marL="12801600" indent="0">
              <a:buNone/>
              <a:defRPr sz="6400" b="1"/>
            </a:lvl8pPr>
            <a:lvl9pPr marL="14630400" indent="0">
              <a:buNone/>
              <a:defRPr sz="6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11599333"/>
            <a:ext cx="12120564" cy="21073536"/>
          </a:xfrm>
        </p:spPr>
        <p:txBody>
          <a:bodyPr/>
          <a:lstStyle>
            <a:lvl1pPr>
              <a:defRPr sz="9600"/>
            </a:lvl1pPr>
            <a:lvl2pPr>
              <a:defRPr sz="8000"/>
            </a:lvl2pPr>
            <a:lvl3pPr>
              <a:defRPr sz="7200"/>
            </a:lvl3pPr>
            <a:lvl4pPr>
              <a:defRPr sz="6400"/>
            </a:lvl4pPr>
            <a:lvl5pPr>
              <a:defRPr sz="6400"/>
            </a:lvl5pPr>
            <a:lvl6pPr>
              <a:defRPr sz="6400"/>
            </a:lvl6pPr>
            <a:lvl7pPr>
              <a:defRPr sz="6400"/>
            </a:lvl7pPr>
            <a:lvl8pPr>
              <a:defRPr sz="6400"/>
            </a:lvl8pPr>
            <a:lvl9pPr>
              <a:defRPr sz="6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3935077" y="8187269"/>
            <a:ext cx="12125325" cy="3412064"/>
          </a:xfrm>
        </p:spPr>
        <p:txBody>
          <a:bodyPr anchor="b"/>
          <a:lstStyle>
            <a:lvl1pPr marL="0" indent="0">
              <a:buNone/>
              <a:defRPr sz="9600" b="1"/>
            </a:lvl1pPr>
            <a:lvl2pPr marL="1828800" indent="0">
              <a:buNone/>
              <a:defRPr sz="8000" b="1"/>
            </a:lvl2pPr>
            <a:lvl3pPr marL="3657600" indent="0">
              <a:buNone/>
              <a:defRPr sz="7200" b="1"/>
            </a:lvl3pPr>
            <a:lvl4pPr marL="5486400" indent="0">
              <a:buNone/>
              <a:defRPr sz="6400" b="1"/>
            </a:lvl4pPr>
            <a:lvl5pPr marL="7315200" indent="0">
              <a:buNone/>
              <a:defRPr sz="6400" b="1"/>
            </a:lvl5pPr>
            <a:lvl6pPr marL="9144000" indent="0">
              <a:buNone/>
              <a:defRPr sz="6400" b="1"/>
            </a:lvl6pPr>
            <a:lvl7pPr marL="10972800" indent="0">
              <a:buNone/>
              <a:defRPr sz="6400" b="1"/>
            </a:lvl7pPr>
            <a:lvl8pPr marL="12801600" indent="0">
              <a:buNone/>
              <a:defRPr sz="6400" b="1"/>
            </a:lvl8pPr>
            <a:lvl9pPr marL="14630400" indent="0">
              <a:buNone/>
              <a:defRPr sz="6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3935077" y="11599333"/>
            <a:ext cx="12125325" cy="21073536"/>
          </a:xfrm>
        </p:spPr>
        <p:txBody>
          <a:bodyPr/>
          <a:lstStyle>
            <a:lvl1pPr>
              <a:defRPr sz="9600"/>
            </a:lvl1pPr>
            <a:lvl2pPr>
              <a:defRPr sz="8000"/>
            </a:lvl2pPr>
            <a:lvl3pPr>
              <a:defRPr sz="7200"/>
            </a:lvl3pPr>
            <a:lvl4pPr>
              <a:defRPr sz="6400"/>
            </a:lvl4pPr>
            <a:lvl5pPr>
              <a:defRPr sz="6400"/>
            </a:lvl5pPr>
            <a:lvl6pPr>
              <a:defRPr sz="6400"/>
            </a:lvl6pPr>
            <a:lvl7pPr>
              <a:defRPr sz="6400"/>
            </a:lvl7pPr>
            <a:lvl8pPr>
              <a:defRPr sz="6400"/>
            </a:lvl8pPr>
            <a:lvl9pPr>
              <a:defRPr sz="6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A3E9FAD-AEE0-E048-918D-1FE4549385A9}" type="datetime1">
              <a:rPr lang="en-US" altLang="en-US" smtClean="0"/>
              <a:t>8/25/2023</a:t>
            </a:fld>
            <a:endParaRPr lang="en-US" alt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186D6E9-5636-0046-BEB1-D08818386BD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635968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DC41B02-99A4-624E-96E0-17FE2BED8740}" type="datetime1">
              <a:rPr lang="en-US" altLang="en-US" smtClean="0"/>
              <a:t>8/25/2023</a:t>
            </a:fld>
            <a:endParaRPr lang="en-US" alt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F0B6E7A-76F0-5843-AA66-1AD8773B32F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909032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71AA21B-70D0-FE4A-B77D-89D033F1E9E9}" type="datetime1">
              <a:rPr lang="en-US" altLang="en-US" smtClean="0"/>
              <a:t>8/25/2023</a:t>
            </a:fld>
            <a:endParaRPr lang="en-US" alt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3D2345B-D759-7B49-855C-4F251154257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799247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2" y="1456267"/>
            <a:ext cx="9024939" cy="6197600"/>
          </a:xfrm>
        </p:spPr>
        <p:txBody>
          <a:bodyPr anchor="b"/>
          <a:lstStyle>
            <a:lvl1pPr algn="l">
              <a:defRPr sz="8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25150" y="1456269"/>
            <a:ext cx="15335250" cy="31216603"/>
          </a:xfrm>
        </p:spPr>
        <p:txBody>
          <a:bodyPr/>
          <a:lstStyle>
            <a:lvl1pPr>
              <a:defRPr sz="12800"/>
            </a:lvl1pPr>
            <a:lvl2pPr>
              <a:defRPr sz="11200"/>
            </a:lvl2pPr>
            <a:lvl3pPr>
              <a:defRPr sz="9600"/>
            </a:lvl3pPr>
            <a:lvl4pPr>
              <a:defRPr sz="8000"/>
            </a:lvl4pPr>
            <a:lvl5pPr>
              <a:defRPr sz="8000"/>
            </a:lvl5pPr>
            <a:lvl6pPr>
              <a:defRPr sz="8000"/>
            </a:lvl6pPr>
            <a:lvl7pPr>
              <a:defRPr sz="8000"/>
            </a:lvl7pPr>
            <a:lvl8pPr>
              <a:defRPr sz="8000"/>
            </a:lvl8pPr>
            <a:lvl9pPr>
              <a:defRPr sz="8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71602" y="7653869"/>
            <a:ext cx="9024939" cy="25019003"/>
          </a:xfrm>
        </p:spPr>
        <p:txBody>
          <a:bodyPr/>
          <a:lstStyle>
            <a:lvl1pPr marL="0" indent="0">
              <a:buNone/>
              <a:defRPr sz="5600"/>
            </a:lvl1pPr>
            <a:lvl2pPr marL="1828800" indent="0">
              <a:buNone/>
              <a:defRPr sz="4800"/>
            </a:lvl2pPr>
            <a:lvl3pPr marL="3657600" indent="0">
              <a:buNone/>
              <a:defRPr sz="4000"/>
            </a:lvl3pPr>
            <a:lvl4pPr marL="5486400" indent="0">
              <a:buNone/>
              <a:defRPr sz="3600"/>
            </a:lvl4pPr>
            <a:lvl5pPr marL="7315200" indent="0">
              <a:buNone/>
              <a:defRPr sz="3600"/>
            </a:lvl5pPr>
            <a:lvl6pPr marL="9144000" indent="0">
              <a:buNone/>
              <a:defRPr sz="3600"/>
            </a:lvl6pPr>
            <a:lvl7pPr marL="10972800" indent="0">
              <a:buNone/>
              <a:defRPr sz="3600"/>
            </a:lvl7pPr>
            <a:lvl8pPr marL="12801600" indent="0">
              <a:buNone/>
              <a:defRPr sz="3600"/>
            </a:lvl8pPr>
            <a:lvl9pPr marL="14630400" indent="0">
              <a:buNone/>
              <a:defRPr sz="3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6638361-AA2F-8440-9463-173E61B275FC}" type="datetime1">
              <a:rPr lang="en-US" altLang="en-US" smtClean="0"/>
              <a:t>8/25/2023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85839F6-C36E-FB4F-81D4-554DC31A91B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138781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76864" y="25603200"/>
            <a:ext cx="16459200" cy="3022603"/>
          </a:xfrm>
        </p:spPr>
        <p:txBody>
          <a:bodyPr anchor="b"/>
          <a:lstStyle>
            <a:lvl1pPr algn="l">
              <a:defRPr sz="8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376864" y="3268133"/>
            <a:ext cx="16459200" cy="21945600"/>
          </a:xfrm>
        </p:spPr>
        <p:txBody>
          <a:bodyPr rtlCol="0">
            <a:normAutofit/>
          </a:bodyPr>
          <a:lstStyle>
            <a:lvl1pPr marL="0" indent="0">
              <a:buNone/>
              <a:defRPr sz="12800"/>
            </a:lvl1pPr>
            <a:lvl2pPr marL="1828800" indent="0">
              <a:buNone/>
              <a:defRPr sz="11200"/>
            </a:lvl2pPr>
            <a:lvl3pPr marL="3657600" indent="0">
              <a:buNone/>
              <a:defRPr sz="9600"/>
            </a:lvl3pPr>
            <a:lvl4pPr marL="5486400" indent="0">
              <a:buNone/>
              <a:defRPr sz="8000"/>
            </a:lvl4pPr>
            <a:lvl5pPr marL="7315200" indent="0">
              <a:buNone/>
              <a:defRPr sz="8000"/>
            </a:lvl5pPr>
            <a:lvl6pPr marL="9144000" indent="0">
              <a:buNone/>
              <a:defRPr sz="8000"/>
            </a:lvl6pPr>
            <a:lvl7pPr marL="10972800" indent="0">
              <a:buNone/>
              <a:defRPr sz="8000"/>
            </a:lvl7pPr>
            <a:lvl8pPr marL="12801600" indent="0">
              <a:buNone/>
              <a:defRPr sz="8000"/>
            </a:lvl8pPr>
            <a:lvl9pPr marL="14630400" indent="0">
              <a:buNone/>
              <a:defRPr sz="8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76864" y="28625803"/>
            <a:ext cx="16459200" cy="4292597"/>
          </a:xfrm>
        </p:spPr>
        <p:txBody>
          <a:bodyPr/>
          <a:lstStyle>
            <a:lvl1pPr marL="0" indent="0">
              <a:buNone/>
              <a:defRPr sz="5600"/>
            </a:lvl1pPr>
            <a:lvl2pPr marL="1828800" indent="0">
              <a:buNone/>
              <a:defRPr sz="4800"/>
            </a:lvl2pPr>
            <a:lvl3pPr marL="3657600" indent="0">
              <a:buNone/>
              <a:defRPr sz="4000"/>
            </a:lvl3pPr>
            <a:lvl4pPr marL="5486400" indent="0">
              <a:buNone/>
              <a:defRPr sz="3600"/>
            </a:lvl4pPr>
            <a:lvl5pPr marL="7315200" indent="0">
              <a:buNone/>
              <a:defRPr sz="3600"/>
            </a:lvl5pPr>
            <a:lvl6pPr marL="9144000" indent="0">
              <a:buNone/>
              <a:defRPr sz="3600"/>
            </a:lvl6pPr>
            <a:lvl7pPr marL="10972800" indent="0">
              <a:buNone/>
              <a:defRPr sz="3600"/>
            </a:lvl7pPr>
            <a:lvl8pPr marL="12801600" indent="0">
              <a:buNone/>
              <a:defRPr sz="3600"/>
            </a:lvl8pPr>
            <a:lvl9pPr marL="14630400" indent="0">
              <a:buNone/>
              <a:defRPr sz="3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FF12B0A-FF2B-4B48-83AB-69356E5B56DB}" type="datetime1">
              <a:rPr lang="en-US" altLang="en-US" smtClean="0"/>
              <a:t>8/25/2023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8A425D6-B8C1-A34D-929C-F00840AC321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31787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1371600" y="1465263"/>
            <a:ext cx="24688800" cy="60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365760" tIns="182880" rIns="365760" bIns="18288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371600" y="8534400"/>
            <a:ext cx="24688800" cy="24137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365760" tIns="182880" rIns="365760" bIns="18288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71600" y="33901063"/>
            <a:ext cx="6400800" cy="1946275"/>
          </a:xfrm>
          <a:prstGeom prst="rect">
            <a:avLst/>
          </a:prstGeom>
        </p:spPr>
        <p:txBody>
          <a:bodyPr vert="horz" wrap="square" lIns="365760" tIns="182880" rIns="365760" bIns="182880" numCol="1" anchor="ctr" anchorCtr="0" compatLnSpc="1">
            <a:prstTxWarp prst="textNoShape">
              <a:avLst/>
            </a:prstTxWarp>
          </a:bodyPr>
          <a:lstStyle>
            <a:lvl1pPr>
              <a:defRPr sz="4800">
                <a:solidFill>
                  <a:srgbClr val="898989"/>
                </a:solidFill>
                <a:latin typeface="Calibri" charset="0"/>
              </a:defRPr>
            </a:lvl1pPr>
          </a:lstStyle>
          <a:p>
            <a:fld id="{DBAEF236-8F70-304D-8928-5E711761D5B8}" type="datetime1">
              <a:rPr lang="en-US" altLang="en-US" smtClean="0"/>
              <a:t>8/25/2023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372600" y="33901063"/>
            <a:ext cx="8686800" cy="1946275"/>
          </a:xfrm>
          <a:prstGeom prst="rect">
            <a:avLst/>
          </a:prstGeom>
        </p:spPr>
        <p:txBody>
          <a:bodyPr vert="horz" wrap="square" lIns="365760" tIns="182880" rIns="365760" bIns="182880" numCol="1" anchor="ctr" anchorCtr="0" compatLnSpc="1">
            <a:prstTxWarp prst="textNoShape">
              <a:avLst/>
            </a:prstTxWarp>
          </a:bodyPr>
          <a:lstStyle>
            <a:lvl1pPr algn="ctr">
              <a:defRPr sz="4800">
                <a:solidFill>
                  <a:srgbClr val="898989"/>
                </a:solidFill>
                <a:latin typeface="Calibri" pitchFamily="-109" charset="0"/>
                <a:ea typeface="ＭＳ Ｐゴシック" pitchFamily="-109" charset="-128"/>
                <a:cs typeface="ＭＳ Ｐゴシック" pitchFamily="-109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9659600" y="33901063"/>
            <a:ext cx="6400800" cy="1946275"/>
          </a:xfrm>
          <a:prstGeom prst="rect">
            <a:avLst/>
          </a:prstGeom>
        </p:spPr>
        <p:txBody>
          <a:bodyPr vert="horz" wrap="square" lIns="365760" tIns="182880" rIns="365760" bIns="182880" numCol="1" anchor="ctr" anchorCtr="0" compatLnSpc="1">
            <a:prstTxWarp prst="textNoShape">
              <a:avLst/>
            </a:prstTxWarp>
          </a:bodyPr>
          <a:lstStyle>
            <a:lvl1pPr algn="r">
              <a:defRPr sz="4800">
                <a:solidFill>
                  <a:srgbClr val="898989"/>
                </a:solidFill>
                <a:latin typeface="Calibri" charset="0"/>
              </a:defRPr>
            </a:lvl1pPr>
          </a:lstStyle>
          <a:p>
            <a:fld id="{16906D25-5BF4-C248-8085-602A80377C90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ctr" defTabSz="1828800" rtl="0" eaLnBrk="0" fontAlgn="base" hangingPunct="0">
        <a:spcBef>
          <a:spcPct val="0"/>
        </a:spcBef>
        <a:spcAft>
          <a:spcPct val="0"/>
        </a:spcAft>
        <a:defRPr sz="17600" kern="1200">
          <a:solidFill>
            <a:schemeClr val="tx1"/>
          </a:solidFill>
          <a:latin typeface="+mj-lt"/>
          <a:ea typeface="ＭＳ Ｐゴシック" charset="-128"/>
          <a:cs typeface="ＭＳ Ｐゴシック" charset="-128"/>
        </a:defRPr>
      </a:lvl1pPr>
      <a:lvl2pPr algn="ctr" defTabSz="1828800" rtl="0" eaLnBrk="0" fontAlgn="base" hangingPunct="0">
        <a:spcBef>
          <a:spcPct val="0"/>
        </a:spcBef>
        <a:spcAft>
          <a:spcPct val="0"/>
        </a:spcAft>
        <a:defRPr sz="176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2pPr>
      <a:lvl3pPr algn="ctr" defTabSz="1828800" rtl="0" eaLnBrk="0" fontAlgn="base" hangingPunct="0">
        <a:spcBef>
          <a:spcPct val="0"/>
        </a:spcBef>
        <a:spcAft>
          <a:spcPct val="0"/>
        </a:spcAft>
        <a:defRPr sz="176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3pPr>
      <a:lvl4pPr algn="ctr" defTabSz="1828800" rtl="0" eaLnBrk="0" fontAlgn="base" hangingPunct="0">
        <a:spcBef>
          <a:spcPct val="0"/>
        </a:spcBef>
        <a:spcAft>
          <a:spcPct val="0"/>
        </a:spcAft>
        <a:defRPr sz="176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4pPr>
      <a:lvl5pPr algn="ctr" defTabSz="1828800" rtl="0" eaLnBrk="0" fontAlgn="base" hangingPunct="0">
        <a:spcBef>
          <a:spcPct val="0"/>
        </a:spcBef>
        <a:spcAft>
          <a:spcPct val="0"/>
        </a:spcAft>
        <a:defRPr sz="176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5pPr>
      <a:lvl6pPr marL="457200" algn="ctr" defTabSz="1828800" rtl="0" fontAlgn="base">
        <a:spcBef>
          <a:spcPct val="0"/>
        </a:spcBef>
        <a:spcAft>
          <a:spcPct val="0"/>
        </a:spcAft>
        <a:defRPr sz="176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6pPr>
      <a:lvl7pPr marL="914400" algn="ctr" defTabSz="1828800" rtl="0" fontAlgn="base">
        <a:spcBef>
          <a:spcPct val="0"/>
        </a:spcBef>
        <a:spcAft>
          <a:spcPct val="0"/>
        </a:spcAft>
        <a:defRPr sz="176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7pPr>
      <a:lvl8pPr marL="1371600" algn="ctr" defTabSz="1828800" rtl="0" fontAlgn="base">
        <a:spcBef>
          <a:spcPct val="0"/>
        </a:spcBef>
        <a:spcAft>
          <a:spcPct val="0"/>
        </a:spcAft>
        <a:defRPr sz="176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8pPr>
      <a:lvl9pPr marL="1828800" algn="ctr" defTabSz="1828800" rtl="0" fontAlgn="base">
        <a:spcBef>
          <a:spcPct val="0"/>
        </a:spcBef>
        <a:spcAft>
          <a:spcPct val="0"/>
        </a:spcAft>
        <a:defRPr sz="176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9pPr>
    </p:titleStyle>
    <p:bodyStyle>
      <a:lvl1pPr marL="1371600" indent="-1371600" algn="l" defTabSz="18288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12800" kern="12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2971800" indent="-1143000" algn="l" defTabSz="18288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1200" kern="1200">
          <a:solidFill>
            <a:schemeClr val="tx1"/>
          </a:solidFill>
          <a:latin typeface="+mn-lt"/>
          <a:ea typeface="ＭＳ Ｐゴシック" charset="-128"/>
          <a:cs typeface="+mn-cs"/>
        </a:defRPr>
      </a:lvl2pPr>
      <a:lvl3pPr marL="4572000" indent="-914400" algn="l" defTabSz="18288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9600" kern="1200">
          <a:solidFill>
            <a:schemeClr val="tx1"/>
          </a:solidFill>
          <a:latin typeface="+mn-lt"/>
          <a:ea typeface="ＭＳ Ｐゴシック" charset="-128"/>
          <a:cs typeface="+mn-cs"/>
        </a:defRPr>
      </a:lvl3pPr>
      <a:lvl4pPr marL="6400800" indent="-914400" algn="l" defTabSz="18288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8000" kern="1200">
          <a:solidFill>
            <a:schemeClr val="tx1"/>
          </a:solidFill>
          <a:latin typeface="+mn-lt"/>
          <a:ea typeface="ＭＳ Ｐゴシック" charset="-128"/>
          <a:cs typeface="+mn-cs"/>
        </a:defRPr>
      </a:lvl4pPr>
      <a:lvl5pPr marL="8229600" indent="-914400" algn="l" defTabSz="18288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8000" kern="1200">
          <a:solidFill>
            <a:schemeClr val="tx1"/>
          </a:solidFill>
          <a:latin typeface="+mn-lt"/>
          <a:ea typeface="ＭＳ Ｐゴシック" charset="-128"/>
          <a:cs typeface="+mn-cs"/>
        </a:defRPr>
      </a:lvl5pPr>
      <a:lvl6pPr marL="10058400" indent="-914400" algn="l" defTabSz="1828800" rtl="0" eaLnBrk="1" latinLnBrk="0" hangingPunct="1">
        <a:spcBef>
          <a:spcPct val="20000"/>
        </a:spcBef>
        <a:buFont typeface="Arial"/>
        <a:buChar char="•"/>
        <a:defRPr sz="8000" kern="1200">
          <a:solidFill>
            <a:schemeClr val="tx1"/>
          </a:solidFill>
          <a:latin typeface="+mn-lt"/>
          <a:ea typeface="+mn-ea"/>
          <a:cs typeface="+mn-cs"/>
        </a:defRPr>
      </a:lvl6pPr>
      <a:lvl7pPr marL="11887200" indent="-914400" algn="l" defTabSz="1828800" rtl="0" eaLnBrk="1" latinLnBrk="0" hangingPunct="1">
        <a:spcBef>
          <a:spcPct val="20000"/>
        </a:spcBef>
        <a:buFont typeface="Arial"/>
        <a:buChar char="•"/>
        <a:defRPr sz="8000" kern="1200">
          <a:solidFill>
            <a:schemeClr val="tx1"/>
          </a:solidFill>
          <a:latin typeface="+mn-lt"/>
          <a:ea typeface="+mn-ea"/>
          <a:cs typeface="+mn-cs"/>
        </a:defRPr>
      </a:lvl7pPr>
      <a:lvl8pPr marL="13716000" indent="-914400" algn="l" defTabSz="1828800" rtl="0" eaLnBrk="1" latinLnBrk="0" hangingPunct="1">
        <a:spcBef>
          <a:spcPct val="20000"/>
        </a:spcBef>
        <a:buFont typeface="Arial"/>
        <a:buChar char="•"/>
        <a:defRPr sz="8000" kern="1200">
          <a:solidFill>
            <a:schemeClr val="tx1"/>
          </a:solidFill>
          <a:latin typeface="+mn-lt"/>
          <a:ea typeface="+mn-ea"/>
          <a:cs typeface="+mn-cs"/>
        </a:defRPr>
      </a:lvl8pPr>
      <a:lvl9pPr marL="15544800" indent="-914400" algn="l" defTabSz="1828800" rtl="0" eaLnBrk="1" latinLnBrk="0" hangingPunct="1">
        <a:spcBef>
          <a:spcPct val="20000"/>
        </a:spcBef>
        <a:buFont typeface="Arial"/>
        <a:buChar char="•"/>
        <a:defRPr sz="8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8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1pPr>
      <a:lvl2pPr marL="1828800" algn="l" defTabSz="18288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2pPr>
      <a:lvl3pPr marL="3657600" algn="l" defTabSz="18288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3pPr>
      <a:lvl4pPr marL="5486400" algn="l" defTabSz="18288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4pPr>
      <a:lvl5pPr marL="7315200" algn="l" defTabSz="18288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0" algn="l" defTabSz="18288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6pPr>
      <a:lvl7pPr marL="10972800" algn="l" defTabSz="18288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7pPr>
      <a:lvl8pPr marL="12801600" algn="l" defTabSz="18288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8pPr>
      <a:lvl9pPr marL="14630400" algn="l" defTabSz="18288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0.png"/><Relationship Id="rId18" Type="http://schemas.openxmlformats.org/officeDocument/2006/relationships/image" Target="../media/image15.png"/><Relationship Id="rId26" Type="http://schemas.openxmlformats.org/officeDocument/2006/relationships/image" Target="../media/image23.png"/><Relationship Id="rId3" Type="http://schemas.openxmlformats.org/officeDocument/2006/relationships/image" Target="../media/image1.png"/><Relationship Id="rId21" Type="http://schemas.openxmlformats.org/officeDocument/2006/relationships/image" Target="../media/image18.png"/><Relationship Id="rId7" Type="http://schemas.openxmlformats.org/officeDocument/2006/relationships/image" Target="../media/image4.png"/><Relationship Id="rId12" Type="http://schemas.openxmlformats.org/officeDocument/2006/relationships/image" Target="../media/image9.png"/><Relationship Id="rId17" Type="http://schemas.openxmlformats.org/officeDocument/2006/relationships/image" Target="../media/image14.png"/><Relationship Id="rId25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3.png"/><Relationship Id="rId20" Type="http://schemas.openxmlformats.org/officeDocument/2006/relationships/image" Target="../media/image17.png"/><Relationship Id="rId29" Type="http://schemas.openxmlformats.org/officeDocument/2006/relationships/image" Target="../media/image26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8.png"/><Relationship Id="rId24" Type="http://schemas.openxmlformats.org/officeDocument/2006/relationships/image" Target="../media/image21.png"/><Relationship Id="rId5" Type="http://schemas.microsoft.com/office/2007/relationships/hdphoto" Target="../media/hdphoto1.wdp"/><Relationship Id="rId15" Type="http://schemas.openxmlformats.org/officeDocument/2006/relationships/image" Target="../media/image12.png"/><Relationship Id="rId23" Type="http://schemas.openxmlformats.org/officeDocument/2006/relationships/image" Target="../media/image20.png"/><Relationship Id="rId28" Type="http://schemas.openxmlformats.org/officeDocument/2006/relationships/image" Target="../media/image25.png"/><Relationship Id="rId10" Type="http://schemas.openxmlformats.org/officeDocument/2006/relationships/image" Target="../media/image7.png"/><Relationship Id="rId19" Type="http://schemas.openxmlformats.org/officeDocument/2006/relationships/image" Target="../media/image16.png"/><Relationship Id="rId4" Type="http://schemas.openxmlformats.org/officeDocument/2006/relationships/image" Target="../media/image2.png"/><Relationship Id="rId9" Type="http://schemas.openxmlformats.org/officeDocument/2006/relationships/image" Target="../media/image6.png"/><Relationship Id="rId14" Type="http://schemas.openxmlformats.org/officeDocument/2006/relationships/image" Target="../media/image11.png"/><Relationship Id="rId22" Type="http://schemas.openxmlformats.org/officeDocument/2006/relationships/image" Target="../media/image19.png"/><Relationship Id="rId27" Type="http://schemas.openxmlformats.org/officeDocument/2006/relationships/image" Target="../media/image2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91" name="Picture 13390">
            <a:extLst>
              <a:ext uri="{FF2B5EF4-FFF2-40B4-BE49-F238E27FC236}">
                <a16:creationId xmlns:a16="http://schemas.microsoft.com/office/drawing/2014/main" id="{1F757E22-DDB9-B5ED-1612-E44E4D34C2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3654" y="18973800"/>
            <a:ext cx="7766449" cy="8464985"/>
          </a:xfrm>
          <a:prstGeom prst="rect">
            <a:avLst/>
          </a:prstGeom>
        </p:spPr>
      </p:pic>
      <p:pic>
        <p:nvPicPr>
          <p:cNvPr id="13398" name="Picture 13397" descr="A close-up of a highway&#10;&#10;Description automatically generated">
            <a:extLst>
              <a:ext uri="{FF2B5EF4-FFF2-40B4-BE49-F238E27FC236}">
                <a16:creationId xmlns:a16="http://schemas.microsoft.com/office/drawing/2014/main" id="{BEFBCE1C-1574-FA96-B5F4-8ED5ECEDBB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705" b="98345" l="915" r="89987">
                        <a14:foregroundMark x1="79246" y1="8599" x2="63203" y2="45700"/>
                        <a14:foregroundMark x1="63203" y1="45700" x2="57577" y2="74687"/>
                        <a14:foregroundMark x1="57577" y1="74687" x2="59192" y2="87848"/>
                        <a14:foregroundMark x1="60861" y1="60315" x2="60861" y2="79128"/>
                        <a14:foregroundMark x1="60861" y1="79128" x2="60861" y2="79128"/>
                        <a14:foregroundMark x1="98681" y1="24304" x2="91952" y2="8518"/>
                        <a14:foregroundMark x1="91952" y1="8518" x2="86299" y2="2745"/>
                        <a14:foregroundMark x1="86299" y1="2745" x2="74697" y2="4602"/>
                        <a14:foregroundMark x1="45545" y1="74203" x2="6406" y2="56964"/>
                        <a14:foregroundMark x1="6406" y1="56964" x2="3122" y2="67097"/>
                        <a14:foregroundMark x1="3122" y1="67097" x2="5868" y2="77876"/>
                        <a14:foregroundMark x1="5868" y1="77876" x2="20673" y2="91724"/>
                        <a14:foregroundMark x1="7322" y1="52160" x2="1319" y2="55874"/>
                        <a14:foregroundMark x1="1319" y1="55874" x2="2315" y2="74405"/>
                        <a14:foregroundMark x1="2315" y1="74405" x2="4980" y2="83690"/>
                        <a14:foregroundMark x1="4980" y1="83690" x2="26406" y2="95277"/>
                        <a14:foregroundMark x1="13567" y1="93621" x2="13863" y2="96730"/>
                        <a14:foregroundMark x1="55236" y1="90513" x2="55128" y2="89180"/>
                        <a14:foregroundMark x1="55236" y1="84901" x2="45841" y2="77352"/>
                        <a14:foregroundMark x1="45841" y1="77352" x2="45841" y2="77352"/>
                        <a14:foregroundMark x1="27079" y1="75252" x2="26110" y2="91118"/>
                        <a14:foregroundMark x1="35585" y1="65200" x2="35585" y2="64312"/>
                        <a14:foregroundMark x1="35666" y1="71256" x2="34886" y2="92895"/>
                        <a14:foregroundMark x1="48802" y1="92168" x2="49017" y2="98385"/>
                        <a14:foregroundMark x1="43984" y1="87687" x2="44065" y2="84901"/>
                        <a14:foregroundMark x1="16420" y1="96891" x2="16528" y2="95842"/>
                        <a14:foregroundMark x1="3769" y1="51837" x2="915" y2="40452"/>
                        <a14:foregroundMark x1="34401" y1="64594" x2="34401" y2="64594"/>
                        <a14:foregroundMark x1="59273" y1="41623" x2="59273" y2="41623"/>
                        <a14:foregroundMark x1="48210" y1="88575" x2="48129" y2="86677"/>
                        <a14:foregroundMark x1="51682" y1="88292" x2="51682" y2="88292"/>
                        <a14:foregroundMark x1="51575" y1="90957" x2="51575" y2="90957"/>
                        <a14:foregroundMark x1="51682" y1="85910" x2="51682" y2="85910"/>
                        <a14:foregroundMark x1="51790" y1="93339" x2="51978" y2="91845"/>
                        <a14:foregroundMark x1="51494" y1="85345" x2="51494" y2="84740"/>
                        <a14:foregroundMark x1="48183" y1="90916" x2="48237" y2="89988"/>
                        <a14:foregroundMark x1="44145" y1="88615" x2="44199" y2="89059"/>
                        <a14:foregroundMark x1="44253" y1="91159" x2="44253" y2="91603"/>
                        <a14:foregroundMark x1="26380" y1="75858" x2="26406" y2="77675"/>
                        <a14:foregroundMark x1="16339" y1="94671" x2="16258" y2="96730"/>
                        <a14:foregroundMark x1="17012" y1="94994" x2="17066" y2="96932"/>
                        <a14:foregroundMark x1="26218" y1="80016" x2="25949" y2="88292"/>
                        <a14:foregroundMark x1="48048" y1="85143" x2="48048" y2="85143"/>
                        <a14:foregroundMark x1="51144" y1="86193" x2="51144" y2="86193"/>
                        <a14:foregroundMark x1="59031" y1="42874" x2="59031" y2="42874"/>
                        <a14:foregroundMark x1="58977" y1="43682" x2="55882" y2="57368"/>
                        <a14:foregroundMark x1="58089" y1="46710" x2="57900" y2="49132"/>
                        <a14:foregroundMark x1="57577" y1="48325" x2="57577" y2="49051"/>
                        <a14:foregroundMark x1="57362" y1="49738" x2="57470" y2="49253"/>
                        <a14:foregroundMark x1="48075" y1="89221" x2="48075" y2="89221"/>
                        <a14:foregroundMark x1="47968" y1="85951" x2="47968" y2="85951"/>
                        <a14:foregroundMark x1="50875" y1="84780" x2="51117" y2="85184"/>
                        <a14:foregroundMark x1="26380" y1="75777" x2="26380" y2="75777"/>
                        <a14:foregroundMark x1="26380" y1="75212" x2="26380" y2="75212"/>
                        <a14:foregroundMark x1="44065" y1="93096" x2="44253" y2="96851"/>
                        <a14:foregroundMark x1="51413" y1="87485" x2="51548" y2="88212"/>
                        <a14:backgroundMark x1="47725" y1="56439" x2="36555" y2="31126"/>
                        <a14:backgroundMark x1="38250" y1="86677" x2="38250" y2="86072"/>
                        <a14:backgroundMark x1="64711" y1="18975" x2="53136" y2="61526"/>
                        <a14:backgroundMark x1="53136" y1="61526" x2="52786" y2="70610"/>
                        <a14:backgroundMark x1="52786" y1="70610" x2="43580" y2="65038"/>
                        <a14:backgroundMark x1="43580" y1="65038" x2="43580" y2="650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15441"/>
            <a:ext cx="42390839" cy="28260559"/>
          </a:xfrm>
          <a:prstGeom prst="rect">
            <a:avLst/>
          </a:prstGeom>
        </p:spPr>
      </p:pic>
      <p:sp>
        <p:nvSpPr>
          <p:cNvPr id="13397" name="Freeform: Shape 13396">
            <a:extLst>
              <a:ext uri="{FF2B5EF4-FFF2-40B4-BE49-F238E27FC236}">
                <a16:creationId xmlns:a16="http://schemas.microsoft.com/office/drawing/2014/main" id="{4A533C26-07F9-CE4B-DEB6-39773D08F24F}"/>
              </a:ext>
            </a:extLst>
          </p:cNvPr>
          <p:cNvSpPr/>
          <p:nvPr/>
        </p:nvSpPr>
        <p:spPr>
          <a:xfrm>
            <a:off x="15538054" y="18713669"/>
            <a:ext cx="3755813" cy="7037493"/>
          </a:xfrm>
          <a:custGeom>
            <a:avLst/>
            <a:gdLst>
              <a:gd name="connsiteX0" fmla="*/ 0 w 3191933"/>
              <a:gd name="connsiteY0" fmla="*/ 4572000 h 6925733"/>
              <a:gd name="connsiteX1" fmla="*/ 42333 w 3191933"/>
              <a:gd name="connsiteY1" fmla="*/ 4470400 h 6925733"/>
              <a:gd name="connsiteX2" fmla="*/ 169333 w 3191933"/>
              <a:gd name="connsiteY2" fmla="*/ 4326466 h 6925733"/>
              <a:gd name="connsiteX3" fmla="*/ 160867 w 3191933"/>
              <a:gd name="connsiteY3" fmla="*/ 4207933 h 6925733"/>
              <a:gd name="connsiteX4" fmla="*/ 101600 w 3191933"/>
              <a:gd name="connsiteY4" fmla="*/ 4106333 h 6925733"/>
              <a:gd name="connsiteX5" fmla="*/ 8467 w 3191933"/>
              <a:gd name="connsiteY5" fmla="*/ 4064000 h 6925733"/>
              <a:gd name="connsiteX6" fmla="*/ 3191933 w 3191933"/>
              <a:gd name="connsiteY6" fmla="*/ 0 h 6925733"/>
              <a:gd name="connsiteX7" fmla="*/ 3175000 w 3191933"/>
              <a:gd name="connsiteY7" fmla="*/ 6925733 h 6925733"/>
              <a:gd name="connsiteX8" fmla="*/ 0 w 3191933"/>
              <a:gd name="connsiteY8" fmla="*/ 4572000 h 6925733"/>
              <a:gd name="connsiteX0" fmla="*/ 0 w 3191933"/>
              <a:gd name="connsiteY0" fmla="*/ 4572000 h 6925733"/>
              <a:gd name="connsiteX1" fmla="*/ 42333 w 3191933"/>
              <a:gd name="connsiteY1" fmla="*/ 4470400 h 6925733"/>
              <a:gd name="connsiteX2" fmla="*/ 169333 w 3191933"/>
              <a:gd name="connsiteY2" fmla="*/ 4326466 h 6925733"/>
              <a:gd name="connsiteX3" fmla="*/ 160867 w 3191933"/>
              <a:gd name="connsiteY3" fmla="*/ 4207933 h 6925733"/>
              <a:gd name="connsiteX4" fmla="*/ 101600 w 3191933"/>
              <a:gd name="connsiteY4" fmla="*/ 4106333 h 6925733"/>
              <a:gd name="connsiteX5" fmla="*/ 22754 w 3191933"/>
              <a:gd name="connsiteY5" fmla="*/ 4105275 h 6925733"/>
              <a:gd name="connsiteX6" fmla="*/ 3191933 w 3191933"/>
              <a:gd name="connsiteY6" fmla="*/ 0 h 6925733"/>
              <a:gd name="connsiteX7" fmla="*/ 3175000 w 3191933"/>
              <a:gd name="connsiteY7" fmla="*/ 6925733 h 6925733"/>
              <a:gd name="connsiteX8" fmla="*/ 0 w 3191933"/>
              <a:gd name="connsiteY8" fmla="*/ 4572000 h 6925733"/>
              <a:gd name="connsiteX0" fmla="*/ 0 w 3191933"/>
              <a:gd name="connsiteY0" fmla="*/ 4572000 h 6925733"/>
              <a:gd name="connsiteX1" fmla="*/ 42333 w 3191933"/>
              <a:gd name="connsiteY1" fmla="*/ 4470400 h 6925733"/>
              <a:gd name="connsiteX2" fmla="*/ 169333 w 3191933"/>
              <a:gd name="connsiteY2" fmla="*/ 4326466 h 6925733"/>
              <a:gd name="connsiteX3" fmla="*/ 160867 w 3191933"/>
              <a:gd name="connsiteY3" fmla="*/ 4207933 h 6925733"/>
              <a:gd name="connsiteX4" fmla="*/ 106363 w 3191933"/>
              <a:gd name="connsiteY4" fmla="*/ 4144433 h 6925733"/>
              <a:gd name="connsiteX5" fmla="*/ 22754 w 3191933"/>
              <a:gd name="connsiteY5" fmla="*/ 4105275 h 6925733"/>
              <a:gd name="connsiteX6" fmla="*/ 3191933 w 3191933"/>
              <a:gd name="connsiteY6" fmla="*/ 0 h 6925733"/>
              <a:gd name="connsiteX7" fmla="*/ 3175000 w 3191933"/>
              <a:gd name="connsiteY7" fmla="*/ 6925733 h 6925733"/>
              <a:gd name="connsiteX8" fmla="*/ 0 w 3191933"/>
              <a:gd name="connsiteY8" fmla="*/ 4572000 h 6925733"/>
              <a:gd name="connsiteX0" fmla="*/ 0 w 3191933"/>
              <a:gd name="connsiteY0" fmla="*/ 4572000 h 6925733"/>
              <a:gd name="connsiteX1" fmla="*/ 42333 w 3191933"/>
              <a:gd name="connsiteY1" fmla="*/ 4470400 h 6925733"/>
              <a:gd name="connsiteX2" fmla="*/ 169333 w 3191933"/>
              <a:gd name="connsiteY2" fmla="*/ 4326466 h 6925733"/>
              <a:gd name="connsiteX3" fmla="*/ 159280 w 3191933"/>
              <a:gd name="connsiteY3" fmla="*/ 4231746 h 6925733"/>
              <a:gd name="connsiteX4" fmla="*/ 106363 w 3191933"/>
              <a:gd name="connsiteY4" fmla="*/ 4144433 h 6925733"/>
              <a:gd name="connsiteX5" fmla="*/ 22754 w 3191933"/>
              <a:gd name="connsiteY5" fmla="*/ 4105275 h 6925733"/>
              <a:gd name="connsiteX6" fmla="*/ 3191933 w 3191933"/>
              <a:gd name="connsiteY6" fmla="*/ 0 h 6925733"/>
              <a:gd name="connsiteX7" fmla="*/ 3175000 w 3191933"/>
              <a:gd name="connsiteY7" fmla="*/ 6925733 h 6925733"/>
              <a:gd name="connsiteX8" fmla="*/ 0 w 3191933"/>
              <a:gd name="connsiteY8" fmla="*/ 4572000 h 6925733"/>
              <a:gd name="connsiteX0" fmla="*/ 0 w 3191933"/>
              <a:gd name="connsiteY0" fmla="*/ 4572000 h 6925733"/>
              <a:gd name="connsiteX1" fmla="*/ 42333 w 3191933"/>
              <a:gd name="connsiteY1" fmla="*/ 4470400 h 6925733"/>
              <a:gd name="connsiteX2" fmla="*/ 155046 w 3191933"/>
              <a:gd name="connsiteY2" fmla="*/ 4358216 h 6925733"/>
              <a:gd name="connsiteX3" fmla="*/ 159280 w 3191933"/>
              <a:gd name="connsiteY3" fmla="*/ 4231746 h 6925733"/>
              <a:gd name="connsiteX4" fmla="*/ 106363 w 3191933"/>
              <a:gd name="connsiteY4" fmla="*/ 4144433 h 6925733"/>
              <a:gd name="connsiteX5" fmla="*/ 22754 w 3191933"/>
              <a:gd name="connsiteY5" fmla="*/ 4105275 h 6925733"/>
              <a:gd name="connsiteX6" fmla="*/ 3191933 w 3191933"/>
              <a:gd name="connsiteY6" fmla="*/ 0 h 6925733"/>
              <a:gd name="connsiteX7" fmla="*/ 3175000 w 3191933"/>
              <a:gd name="connsiteY7" fmla="*/ 6925733 h 6925733"/>
              <a:gd name="connsiteX8" fmla="*/ 0 w 3191933"/>
              <a:gd name="connsiteY8" fmla="*/ 4572000 h 6925733"/>
              <a:gd name="connsiteX0" fmla="*/ 0 w 3191933"/>
              <a:gd name="connsiteY0" fmla="*/ 4572000 h 6925733"/>
              <a:gd name="connsiteX1" fmla="*/ 42333 w 3191933"/>
              <a:gd name="connsiteY1" fmla="*/ 4470400 h 6925733"/>
              <a:gd name="connsiteX2" fmla="*/ 155046 w 3191933"/>
              <a:gd name="connsiteY2" fmla="*/ 4358216 h 6925733"/>
              <a:gd name="connsiteX3" fmla="*/ 159280 w 3191933"/>
              <a:gd name="connsiteY3" fmla="*/ 4231746 h 6925733"/>
              <a:gd name="connsiteX4" fmla="*/ 106363 w 3191933"/>
              <a:gd name="connsiteY4" fmla="*/ 4144433 h 6925733"/>
              <a:gd name="connsiteX5" fmla="*/ 22754 w 3191933"/>
              <a:gd name="connsiteY5" fmla="*/ 4105275 h 6925733"/>
              <a:gd name="connsiteX6" fmla="*/ 3191933 w 3191933"/>
              <a:gd name="connsiteY6" fmla="*/ 0 h 6925733"/>
              <a:gd name="connsiteX7" fmla="*/ 3175000 w 3191933"/>
              <a:gd name="connsiteY7" fmla="*/ 6925733 h 6925733"/>
              <a:gd name="connsiteX8" fmla="*/ 0 w 3191933"/>
              <a:gd name="connsiteY8" fmla="*/ 4572000 h 6925733"/>
              <a:gd name="connsiteX0" fmla="*/ 0 w 3191933"/>
              <a:gd name="connsiteY0" fmla="*/ 4572000 h 6925733"/>
              <a:gd name="connsiteX1" fmla="*/ 58208 w 3191933"/>
              <a:gd name="connsiteY1" fmla="*/ 4503738 h 6925733"/>
              <a:gd name="connsiteX2" fmla="*/ 155046 w 3191933"/>
              <a:gd name="connsiteY2" fmla="*/ 4358216 h 6925733"/>
              <a:gd name="connsiteX3" fmla="*/ 159280 w 3191933"/>
              <a:gd name="connsiteY3" fmla="*/ 4231746 h 6925733"/>
              <a:gd name="connsiteX4" fmla="*/ 106363 w 3191933"/>
              <a:gd name="connsiteY4" fmla="*/ 4144433 h 6925733"/>
              <a:gd name="connsiteX5" fmla="*/ 22754 w 3191933"/>
              <a:gd name="connsiteY5" fmla="*/ 4105275 h 6925733"/>
              <a:gd name="connsiteX6" fmla="*/ 3191933 w 3191933"/>
              <a:gd name="connsiteY6" fmla="*/ 0 h 6925733"/>
              <a:gd name="connsiteX7" fmla="*/ 3175000 w 3191933"/>
              <a:gd name="connsiteY7" fmla="*/ 6925733 h 6925733"/>
              <a:gd name="connsiteX8" fmla="*/ 0 w 3191933"/>
              <a:gd name="connsiteY8" fmla="*/ 4572000 h 6925733"/>
              <a:gd name="connsiteX0" fmla="*/ 0 w 3191933"/>
              <a:gd name="connsiteY0" fmla="*/ 4572000 h 6925733"/>
              <a:gd name="connsiteX1" fmla="*/ 58208 w 3191933"/>
              <a:gd name="connsiteY1" fmla="*/ 4503738 h 6925733"/>
              <a:gd name="connsiteX2" fmla="*/ 155046 w 3191933"/>
              <a:gd name="connsiteY2" fmla="*/ 4358216 h 6925733"/>
              <a:gd name="connsiteX3" fmla="*/ 159280 w 3191933"/>
              <a:gd name="connsiteY3" fmla="*/ 4231746 h 6925733"/>
              <a:gd name="connsiteX4" fmla="*/ 106363 w 3191933"/>
              <a:gd name="connsiteY4" fmla="*/ 4144433 h 6925733"/>
              <a:gd name="connsiteX5" fmla="*/ 22754 w 3191933"/>
              <a:gd name="connsiteY5" fmla="*/ 4105275 h 6925733"/>
              <a:gd name="connsiteX6" fmla="*/ 3191933 w 3191933"/>
              <a:gd name="connsiteY6" fmla="*/ 0 h 6925733"/>
              <a:gd name="connsiteX7" fmla="*/ 3175000 w 3191933"/>
              <a:gd name="connsiteY7" fmla="*/ 6925733 h 6925733"/>
              <a:gd name="connsiteX8" fmla="*/ 0 w 3191933"/>
              <a:gd name="connsiteY8" fmla="*/ 4572000 h 6925733"/>
              <a:gd name="connsiteX0" fmla="*/ 0 w 3191933"/>
              <a:gd name="connsiteY0" fmla="*/ 4572000 h 6925733"/>
              <a:gd name="connsiteX1" fmla="*/ 58208 w 3191933"/>
              <a:gd name="connsiteY1" fmla="*/ 4503738 h 6925733"/>
              <a:gd name="connsiteX2" fmla="*/ 155046 w 3191933"/>
              <a:gd name="connsiteY2" fmla="*/ 4358216 h 6925733"/>
              <a:gd name="connsiteX3" fmla="*/ 159280 w 3191933"/>
              <a:gd name="connsiteY3" fmla="*/ 4231746 h 6925733"/>
              <a:gd name="connsiteX4" fmla="*/ 106363 w 3191933"/>
              <a:gd name="connsiteY4" fmla="*/ 4144433 h 6925733"/>
              <a:gd name="connsiteX5" fmla="*/ 22754 w 3191933"/>
              <a:gd name="connsiteY5" fmla="*/ 4105275 h 6925733"/>
              <a:gd name="connsiteX6" fmla="*/ 3191933 w 3191933"/>
              <a:gd name="connsiteY6" fmla="*/ 0 h 6925733"/>
              <a:gd name="connsiteX7" fmla="*/ 3175000 w 3191933"/>
              <a:gd name="connsiteY7" fmla="*/ 6925733 h 6925733"/>
              <a:gd name="connsiteX8" fmla="*/ 0 w 3191933"/>
              <a:gd name="connsiteY8" fmla="*/ 4572000 h 6925733"/>
              <a:gd name="connsiteX0" fmla="*/ 0 w 3191933"/>
              <a:gd name="connsiteY0" fmla="*/ 4572000 h 6925733"/>
              <a:gd name="connsiteX1" fmla="*/ 58208 w 3191933"/>
              <a:gd name="connsiteY1" fmla="*/ 4503738 h 6925733"/>
              <a:gd name="connsiteX2" fmla="*/ 155046 w 3191933"/>
              <a:gd name="connsiteY2" fmla="*/ 4358216 h 6925733"/>
              <a:gd name="connsiteX3" fmla="*/ 159280 w 3191933"/>
              <a:gd name="connsiteY3" fmla="*/ 4231746 h 6925733"/>
              <a:gd name="connsiteX4" fmla="*/ 106363 w 3191933"/>
              <a:gd name="connsiteY4" fmla="*/ 4144433 h 6925733"/>
              <a:gd name="connsiteX5" fmla="*/ 22754 w 3191933"/>
              <a:gd name="connsiteY5" fmla="*/ 4105275 h 6925733"/>
              <a:gd name="connsiteX6" fmla="*/ 3191933 w 3191933"/>
              <a:gd name="connsiteY6" fmla="*/ 0 h 6925733"/>
              <a:gd name="connsiteX7" fmla="*/ 3175000 w 3191933"/>
              <a:gd name="connsiteY7" fmla="*/ 6925733 h 6925733"/>
              <a:gd name="connsiteX8" fmla="*/ 0 w 3191933"/>
              <a:gd name="connsiteY8" fmla="*/ 4572000 h 6925733"/>
              <a:gd name="connsiteX0" fmla="*/ 0 w 3191933"/>
              <a:gd name="connsiteY0" fmla="*/ 4572000 h 6925733"/>
              <a:gd name="connsiteX1" fmla="*/ 58208 w 3191933"/>
              <a:gd name="connsiteY1" fmla="*/ 4503738 h 6925733"/>
              <a:gd name="connsiteX2" fmla="*/ 155046 w 3191933"/>
              <a:gd name="connsiteY2" fmla="*/ 4358216 h 6925733"/>
              <a:gd name="connsiteX3" fmla="*/ 159280 w 3191933"/>
              <a:gd name="connsiteY3" fmla="*/ 4231746 h 6925733"/>
              <a:gd name="connsiteX4" fmla="*/ 106363 w 3191933"/>
              <a:gd name="connsiteY4" fmla="*/ 4144433 h 6925733"/>
              <a:gd name="connsiteX5" fmla="*/ 22754 w 3191933"/>
              <a:gd name="connsiteY5" fmla="*/ 4105275 h 6925733"/>
              <a:gd name="connsiteX6" fmla="*/ 3191933 w 3191933"/>
              <a:gd name="connsiteY6" fmla="*/ 0 h 6925733"/>
              <a:gd name="connsiteX7" fmla="*/ 3175000 w 3191933"/>
              <a:gd name="connsiteY7" fmla="*/ 6925733 h 6925733"/>
              <a:gd name="connsiteX8" fmla="*/ 0 w 3191933"/>
              <a:gd name="connsiteY8" fmla="*/ 4572000 h 6925733"/>
              <a:gd name="connsiteX0" fmla="*/ 0 w 3191933"/>
              <a:gd name="connsiteY0" fmla="*/ 4572000 h 6925733"/>
              <a:gd name="connsiteX1" fmla="*/ 58208 w 3191933"/>
              <a:gd name="connsiteY1" fmla="*/ 4503738 h 6925733"/>
              <a:gd name="connsiteX2" fmla="*/ 155046 w 3191933"/>
              <a:gd name="connsiteY2" fmla="*/ 4358216 h 6925733"/>
              <a:gd name="connsiteX3" fmla="*/ 159280 w 3191933"/>
              <a:gd name="connsiteY3" fmla="*/ 4231746 h 6925733"/>
              <a:gd name="connsiteX4" fmla="*/ 106363 w 3191933"/>
              <a:gd name="connsiteY4" fmla="*/ 4144433 h 6925733"/>
              <a:gd name="connsiteX5" fmla="*/ 22754 w 3191933"/>
              <a:gd name="connsiteY5" fmla="*/ 4105275 h 6925733"/>
              <a:gd name="connsiteX6" fmla="*/ 3191933 w 3191933"/>
              <a:gd name="connsiteY6" fmla="*/ 0 h 6925733"/>
              <a:gd name="connsiteX7" fmla="*/ 3175000 w 3191933"/>
              <a:gd name="connsiteY7" fmla="*/ 6925733 h 6925733"/>
              <a:gd name="connsiteX8" fmla="*/ 0 w 3191933"/>
              <a:gd name="connsiteY8" fmla="*/ 4572000 h 6925733"/>
              <a:gd name="connsiteX0" fmla="*/ 0 w 3191933"/>
              <a:gd name="connsiteY0" fmla="*/ 4572000 h 6925733"/>
              <a:gd name="connsiteX1" fmla="*/ 58208 w 3191933"/>
              <a:gd name="connsiteY1" fmla="*/ 4503738 h 6925733"/>
              <a:gd name="connsiteX2" fmla="*/ 155046 w 3191933"/>
              <a:gd name="connsiteY2" fmla="*/ 4358216 h 6925733"/>
              <a:gd name="connsiteX3" fmla="*/ 159280 w 3191933"/>
              <a:gd name="connsiteY3" fmla="*/ 4231746 h 6925733"/>
              <a:gd name="connsiteX4" fmla="*/ 106363 w 3191933"/>
              <a:gd name="connsiteY4" fmla="*/ 4144433 h 6925733"/>
              <a:gd name="connsiteX5" fmla="*/ 22754 w 3191933"/>
              <a:gd name="connsiteY5" fmla="*/ 4105275 h 6925733"/>
              <a:gd name="connsiteX6" fmla="*/ 3191933 w 3191933"/>
              <a:gd name="connsiteY6" fmla="*/ 0 h 6925733"/>
              <a:gd name="connsiteX7" fmla="*/ 3175000 w 3191933"/>
              <a:gd name="connsiteY7" fmla="*/ 6925733 h 6925733"/>
              <a:gd name="connsiteX8" fmla="*/ 0 w 3191933"/>
              <a:gd name="connsiteY8" fmla="*/ 4572000 h 6925733"/>
              <a:gd name="connsiteX0" fmla="*/ 0 w 3191933"/>
              <a:gd name="connsiteY0" fmla="*/ 4572000 h 6925733"/>
              <a:gd name="connsiteX1" fmla="*/ 58208 w 3191933"/>
              <a:gd name="connsiteY1" fmla="*/ 4503738 h 6925733"/>
              <a:gd name="connsiteX2" fmla="*/ 155046 w 3191933"/>
              <a:gd name="connsiteY2" fmla="*/ 4358216 h 6925733"/>
              <a:gd name="connsiteX3" fmla="*/ 159280 w 3191933"/>
              <a:gd name="connsiteY3" fmla="*/ 4231746 h 6925733"/>
              <a:gd name="connsiteX4" fmla="*/ 106363 w 3191933"/>
              <a:gd name="connsiteY4" fmla="*/ 4144433 h 6925733"/>
              <a:gd name="connsiteX5" fmla="*/ 22754 w 3191933"/>
              <a:gd name="connsiteY5" fmla="*/ 4105275 h 6925733"/>
              <a:gd name="connsiteX6" fmla="*/ 3191933 w 3191933"/>
              <a:gd name="connsiteY6" fmla="*/ 0 h 6925733"/>
              <a:gd name="connsiteX7" fmla="*/ 3175000 w 3191933"/>
              <a:gd name="connsiteY7" fmla="*/ 6925733 h 6925733"/>
              <a:gd name="connsiteX8" fmla="*/ 0 w 3191933"/>
              <a:gd name="connsiteY8" fmla="*/ 4572000 h 6925733"/>
              <a:gd name="connsiteX0" fmla="*/ 0 w 3191933"/>
              <a:gd name="connsiteY0" fmla="*/ 4572000 h 6925733"/>
              <a:gd name="connsiteX1" fmla="*/ 58208 w 3191933"/>
              <a:gd name="connsiteY1" fmla="*/ 4503738 h 6925733"/>
              <a:gd name="connsiteX2" fmla="*/ 155046 w 3191933"/>
              <a:gd name="connsiteY2" fmla="*/ 4358216 h 6925733"/>
              <a:gd name="connsiteX3" fmla="*/ 159280 w 3191933"/>
              <a:gd name="connsiteY3" fmla="*/ 4231746 h 6925733"/>
              <a:gd name="connsiteX4" fmla="*/ 106363 w 3191933"/>
              <a:gd name="connsiteY4" fmla="*/ 4144433 h 6925733"/>
              <a:gd name="connsiteX5" fmla="*/ 21167 w 3191933"/>
              <a:gd name="connsiteY5" fmla="*/ 4102100 h 6925733"/>
              <a:gd name="connsiteX6" fmla="*/ 3191933 w 3191933"/>
              <a:gd name="connsiteY6" fmla="*/ 0 h 6925733"/>
              <a:gd name="connsiteX7" fmla="*/ 3175000 w 3191933"/>
              <a:gd name="connsiteY7" fmla="*/ 6925733 h 6925733"/>
              <a:gd name="connsiteX8" fmla="*/ 0 w 3191933"/>
              <a:gd name="connsiteY8" fmla="*/ 4572000 h 6925733"/>
              <a:gd name="connsiteX0" fmla="*/ 0 w 3755813"/>
              <a:gd name="connsiteY0" fmla="*/ 4287520 h 6641253"/>
              <a:gd name="connsiteX1" fmla="*/ 58208 w 3755813"/>
              <a:gd name="connsiteY1" fmla="*/ 4219258 h 6641253"/>
              <a:gd name="connsiteX2" fmla="*/ 155046 w 3755813"/>
              <a:gd name="connsiteY2" fmla="*/ 4073736 h 6641253"/>
              <a:gd name="connsiteX3" fmla="*/ 159280 w 3755813"/>
              <a:gd name="connsiteY3" fmla="*/ 3947266 h 6641253"/>
              <a:gd name="connsiteX4" fmla="*/ 106363 w 3755813"/>
              <a:gd name="connsiteY4" fmla="*/ 3859953 h 6641253"/>
              <a:gd name="connsiteX5" fmla="*/ 21167 w 3755813"/>
              <a:gd name="connsiteY5" fmla="*/ 3817620 h 6641253"/>
              <a:gd name="connsiteX6" fmla="*/ 3755813 w 3755813"/>
              <a:gd name="connsiteY6" fmla="*/ 0 h 6641253"/>
              <a:gd name="connsiteX7" fmla="*/ 3175000 w 3755813"/>
              <a:gd name="connsiteY7" fmla="*/ 6641253 h 6641253"/>
              <a:gd name="connsiteX8" fmla="*/ 0 w 3755813"/>
              <a:gd name="connsiteY8" fmla="*/ 4287520 h 6641253"/>
              <a:gd name="connsiteX0" fmla="*/ 0 w 3755813"/>
              <a:gd name="connsiteY0" fmla="*/ 4287520 h 7037493"/>
              <a:gd name="connsiteX1" fmla="*/ 58208 w 3755813"/>
              <a:gd name="connsiteY1" fmla="*/ 4219258 h 7037493"/>
              <a:gd name="connsiteX2" fmla="*/ 155046 w 3755813"/>
              <a:gd name="connsiteY2" fmla="*/ 4073736 h 7037493"/>
              <a:gd name="connsiteX3" fmla="*/ 159280 w 3755813"/>
              <a:gd name="connsiteY3" fmla="*/ 3947266 h 7037493"/>
              <a:gd name="connsiteX4" fmla="*/ 106363 w 3755813"/>
              <a:gd name="connsiteY4" fmla="*/ 3859953 h 7037493"/>
              <a:gd name="connsiteX5" fmla="*/ 21167 w 3755813"/>
              <a:gd name="connsiteY5" fmla="*/ 3817620 h 7037493"/>
              <a:gd name="connsiteX6" fmla="*/ 3755813 w 3755813"/>
              <a:gd name="connsiteY6" fmla="*/ 0 h 7037493"/>
              <a:gd name="connsiteX7" fmla="*/ 3738880 w 3755813"/>
              <a:gd name="connsiteY7" fmla="*/ 7037493 h 7037493"/>
              <a:gd name="connsiteX8" fmla="*/ 0 w 3755813"/>
              <a:gd name="connsiteY8" fmla="*/ 4287520 h 7037493"/>
              <a:gd name="connsiteX0" fmla="*/ 0 w 3755813"/>
              <a:gd name="connsiteY0" fmla="*/ 4287520 h 7037493"/>
              <a:gd name="connsiteX1" fmla="*/ 58208 w 3755813"/>
              <a:gd name="connsiteY1" fmla="*/ 4219258 h 7037493"/>
              <a:gd name="connsiteX2" fmla="*/ 155046 w 3755813"/>
              <a:gd name="connsiteY2" fmla="*/ 4073736 h 7037493"/>
              <a:gd name="connsiteX3" fmla="*/ 159280 w 3755813"/>
              <a:gd name="connsiteY3" fmla="*/ 3947266 h 7037493"/>
              <a:gd name="connsiteX4" fmla="*/ 106363 w 3755813"/>
              <a:gd name="connsiteY4" fmla="*/ 3859953 h 7037493"/>
              <a:gd name="connsiteX5" fmla="*/ 21167 w 3755813"/>
              <a:gd name="connsiteY5" fmla="*/ 3817620 h 7037493"/>
              <a:gd name="connsiteX6" fmla="*/ 3755813 w 3755813"/>
              <a:gd name="connsiteY6" fmla="*/ 0 h 7037493"/>
              <a:gd name="connsiteX7" fmla="*/ 3738880 w 3755813"/>
              <a:gd name="connsiteY7" fmla="*/ 7037493 h 7037493"/>
              <a:gd name="connsiteX8" fmla="*/ 0 w 3755813"/>
              <a:gd name="connsiteY8" fmla="*/ 4287520 h 7037493"/>
              <a:gd name="connsiteX0" fmla="*/ 0 w 3755813"/>
              <a:gd name="connsiteY0" fmla="*/ 4287520 h 7037493"/>
              <a:gd name="connsiteX1" fmla="*/ 58208 w 3755813"/>
              <a:gd name="connsiteY1" fmla="*/ 4219258 h 7037493"/>
              <a:gd name="connsiteX2" fmla="*/ 155046 w 3755813"/>
              <a:gd name="connsiteY2" fmla="*/ 4073736 h 7037493"/>
              <a:gd name="connsiteX3" fmla="*/ 159280 w 3755813"/>
              <a:gd name="connsiteY3" fmla="*/ 3947266 h 7037493"/>
              <a:gd name="connsiteX4" fmla="*/ 106363 w 3755813"/>
              <a:gd name="connsiteY4" fmla="*/ 3859953 h 7037493"/>
              <a:gd name="connsiteX5" fmla="*/ 21167 w 3755813"/>
              <a:gd name="connsiteY5" fmla="*/ 3817620 h 7037493"/>
              <a:gd name="connsiteX6" fmla="*/ 3755813 w 3755813"/>
              <a:gd name="connsiteY6" fmla="*/ 0 h 7037493"/>
              <a:gd name="connsiteX7" fmla="*/ 3738880 w 3755813"/>
              <a:gd name="connsiteY7" fmla="*/ 7037493 h 7037493"/>
              <a:gd name="connsiteX8" fmla="*/ 0 w 3755813"/>
              <a:gd name="connsiteY8" fmla="*/ 4287520 h 7037493"/>
              <a:gd name="connsiteX0" fmla="*/ 0 w 3755813"/>
              <a:gd name="connsiteY0" fmla="*/ 4287520 h 7037493"/>
              <a:gd name="connsiteX1" fmla="*/ 58208 w 3755813"/>
              <a:gd name="connsiteY1" fmla="*/ 4219258 h 7037493"/>
              <a:gd name="connsiteX2" fmla="*/ 155046 w 3755813"/>
              <a:gd name="connsiteY2" fmla="*/ 4073736 h 7037493"/>
              <a:gd name="connsiteX3" fmla="*/ 159280 w 3755813"/>
              <a:gd name="connsiteY3" fmla="*/ 3947266 h 7037493"/>
              <a:gd name="connsiteX4" fmla="*/ 106363 w 3755813"/>
              <a:gd name="connsiteY4" fmla="*/ 3859953 h 7037493"/>
              <a:gd name="connsiteX5" fmla="*/ 21167 w 3755813"/>
              <a:gd name="connsiteY5" fmla="*/ 3817620 h 7037493"/>
              <a:gd name="connsiteX6" fmla="*/ 3755813 w 3755813"/>
              <a:gd name="connsiteY6" fmla="*/ 0 h 7037493"/>
              <a:gd name="connsiteX7" fmla="*/ 3738880 w 3755813"/>
              <a:gd name="connsiteY7" fmla="*/ 7037493 h 7037493"/>
              <a:gd name="connsiteX8" fmla="*/ 0 w 3755813"/>
              <a:gd name="connsiteY8" fmla="*/ 4287520 h 703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55813" h="7037493">
                <a:moveTo>
                  <a:pt x="0" y="4287520"/>
                </a:moveTo>
                <a:lnTo>
                  <a:pt x="58208" y="4219258"/>
                </a:lnTo>
                <a:cubicBezTo>
                  <a:pt x="95779" y="4181863"/>
                  <a:pt x="117475" y="4150818"/>
                  <a:pt x="155046" y="4073736"/>
                </a:cubicBezTo>
                <a:cubicBezTo>
                  <a:pt x="165982" y="4026817"/>
                  <a:pt x="172156" y="3997360"/>
                  <a:pt x="159280" y="3947266"/>
                </a:cubicBezTo>
                <a:cubicBezTo>
                  <a:pt x="147991" y="3913399"/>
                  <a:pt x="141465" y="3900170"/>
                  <a:pt x="106363" y="3859953"/>
                </a:cubicBezTo>
                <a:cubicBezTo>
                  <a:pt x="76906" y="3835787"/>
                  <a:pt x="53800" y="3827498"/>
                  <a:pt x="21167" y="3817620"/>
                </a:cubicBezTo>
                <a:lnTo>
                  <a:pt x="3755813" y="0"/>
                </a:lnTo>
                <a:cubicBezTo>
                  <a:pt x="3750169" y="2308578"/>
                  <a:pt x="3744524" y="4728915"/>
                  <a:pt x="3738880" y="7037493"/>
                </a:cubicBezTo>
                <a:lnTo>
                  <a:pt x="0" y="4287520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50000"/>
                </a:schemeClr>
              </a:gs>
              <a:gs pos="75000">
                <a:schemeClr val="bg1">
                  <a:alpha val="50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14" name="Title Placeholder 1"/>
          <p:cNvSpPr txBox="1">
            <a:spLocks/>
          </p:cNvSpPr>
          <p:nvPr/>
        </p:nvSpPr>
        <p:spPr bwMode="auto">
          <a:xfrm>
            <a:off x="914400" y="1160463"/>
            <a:ext cx="25603200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65760" tIns="182880" rIns="365760" bIns="182880"/>
          <a:lstStyle>
            <a:lvl1pPr eaLnBrk="0" hangingPunct="0">
              <a:defRPr sz="7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7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7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7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7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7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7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7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7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>
              <a:lnSpc>
                <a:spcPct val="70000"/>
              </a:lnSpc>
            </a:pPr>
            <a:r>
              <a:rPr lang="en-US" altLang="en-US" sz="8000" b="1" dirty="0">
                <a:solidFill>
                  <a:srgbClr val="2C4D90"/>
                </a:solidFill>
                <a:latin typeface="MyriadPro-Regular" charset="0"/>
              </a:rPr>
              <a:t>BRACE</a:t>
            </a:r>
            <a:r>
              <a:rPr lang="en-US" altLang="en-US" sz="8000" b="1" baseline="30000" dirty="0">
                <a:solidFill>
                  <a:srgbClr val="2C4D90"/>
                </a:solidFill>
                <a:latin typeface="MyriadPro-Regular" charset="0"/>
              </a:rPr>
              <a:t>2</a:t>
            </a:r>
            <a:r>
              <a:rPr lang="en-US" altLang="en-US" sz="8000" b="1" dirty="0">
                <a:solidFill>
                  <a:srgbClr val="2C4D90"/>
                </a:solidFill>
                <a:latin typeface="MyriadPro-Regular" charset="0"/>
              </a:rPr>
              <a:t>: Bridge Rapid Assessment Center</a:t>
            </a:r>
          </a:p>
          <a:p>
            <a:pPr algn="ctr" eaLnBrk="1" hangingPunct="1">
              <a:lnSpc>
                <a:spcPct val="70000"/>
              </a:lnSpc>
            </a:pPr>
            <a:r>
              <a:rPr lang="en-US" altLang="en-US" sz="8000" b="1" dirty="0">
                <a:solidFill>
                  <a:srgbClr val="2C4D90"/>
                </a:solidFill>
                <a:latin typeface="MyriadPro-Regular" charset="0"/>
              </a:rPr>
              <a:t>for Extreme Events</a:t>
            </a:r>
            <a:endParaRPr lang="en-US" altLang="en-US" sz="4600" i="1" dirty="0">
              <a:solidFill>
                <a:srgbClr val="2C4D90"/>
              </a:solidFill>
              <a:latin typeface="Calibri" charset="0"/>
            </a:endParaRPr>
          </a:p>
        </p:txBody>
      </p:sp>
      <p:sp>
        <p:nvSpPr>
          <p:cNvPr id="13316" name="Title Placeholder 1"/>
          <p:cNvSpPr txBox="1">
            <a:spLocks/>
          </p:cNvSpPr>
          <p:nvPr/>
        </p:nvSpPr>
        <p:spPr bwMode="auto">
          <a:xfrm>
            <a:off x="914400" y="3124200"/>
            <a:ext cx="25603200" cy="1887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65760" tIns="182880" rIns="365760" bIns="182880"/>
          <a:lstStyle>
            <a:lvl1pPr eaLnBrk="0" hangingPunct="0">
              <a:defRPr sz="7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7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7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7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7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7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7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7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7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>
              <a:lnSpc>
                <a:spcPct val="90000"/>
              </a:lnSpc>
            </a:pPr>
            <a:r>
              <a:rPr lang="en-US" altLang="en-US" sz="2800" i="1" dirty="0"/>
              <a:t>Principal Investigator:</a:t>
            </a:r>
            <a:r>
              <a:rPr lang="en-US" altLang="en-US" sz="3600" i="1" dirty="0"/>
              <a:t> </a:t>
            </a:r>
            <a:r>
              <a:rPr lang="en-US" altLang="en-US" sz="3600" dirty="0"/>
              <a:t>Khalid M. </a:t>
            </a:r>
            <a:r>
              <a:rPr lang="en-US" altLang="en-US" sz="3600" dirty="0" err="1"/>
              <a:t>Mosalam</a:t>
            </a:r>
            <a:r>
              <a:rPr lang="en-US" altLang="en-US" sz="3600" dirty="0"/>
              <a:t>, UC Berkeley</a:t>
            </a:r>
            <a:br>
              <a:rPr lang="en-US" altLang="en-US" sz="3600" dirty="0"/>
            </a:br>
            <a:r>
              <a:rPr lang="en-US" altLang="en-US" sz="2800" i="1" dirty="0"/>
              <a:t>Student Investigators:</a:t>
            </a:r>
            <a:r>
              <a:rPr lang="en-US" altLang="en-US" sz="3600" i="1" dirty="0"/>
              <a:t> </a:t>
            </a:r>
            <a:r>
              <a:rPr lang="en-US" altLang="en-US" sz="3600" dirty="0"/>
              <a:t>Claudio Perez &amp; Chrystal Chern, Researchers, UC Berkeley</a:t>
            </a:r>
            <a:br>
              <a:rPr lang="en-US" altLang="en-US" sz="3600" dirty="0"/>
            </a:br>
            <a:r>
              <a:rPr lang="en-US" altLang="en-US" sz="3600" b="1" dirty="0">
                <a:solidFill>
                  <a:srgbClr val="2C4D90"/>
                </a:solidFill>
              </a:rPr>
              <a:t>University of California Berkeley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A8B9009-E24B-460E-779A-DABA2949C90D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/>
            <a:duotone>
              <a:prstClr val="black"/>
              <a:srgbClr val="2C4D9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22707600" y="2684139"/>
            <a:ext cx="3022399" cy="190245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33CA71B-896D-2374-3CA6-312556538B62}"/>
              </a:ext>
            </a:extLst>
          </p:cNvPr>
          <p:cNvSpPr txBox="1"/>
          <p:nvPr/>
        </p:nvSpPr>
        <p:spPr>
          <a:xfrm>
            <a:off x="1598655" y="5029200"/>
            <a:ext cx="24234691" cy="2026087"/>
          </a:xfrm>
          <a:prstGeom prst="round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4800" i="1" dirty="0">
                <a:solidFill>
                  <a:srgbClr val="7F9CC3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objective:  invert the conventional analysis problem</a:t>
            </a:r>
            <a:endParaRPr lang="en-US" sz="4400" i="1" dirty="0">
              <a:solidFill>
                <a:srgbClr val="7F9CC3"/>
              </a:solidFill>
              <a:latin typeface="Times New Roman" panose="020206030504050203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6000" dirty="0">
                <a:latin typeface="Consolas" panose="020B06090202040302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val, vec = </a:t>
            </a:r>
            <a:r>
              <a:rPr lang="en-US" sz="6000" b="1" dirty="0">
                <a:solidFill>
                  <a:srgbClr val="FFCB92"/>
                </a:solidFill>
                <a:latin typeface="Consolas" panose="020B06090202040302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eigid</a:t>
            </a:r>
            <a:r>
              <a:rPr lang="en-US" sz="6000" dirty="0">
                <a:latin typeface="Consolas" panose="020B06090202040302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(inputs, outputs)</a:t>
            </a:r>
          </a:p>
        </p:txBody>
      </p:sp>
      <p:pic>
        <p:nvPicPr>
          <p:cNvPr id="9" name="Picture 8" descr="A blue and black logo&#10;&#10;Description automatically generated">
            <a:extLst>
              <a:ext uri="{FF2B5EF4-FFF2-40B4-BE49-F238E27FC236}">
                <a16:creationId xmlns:a16="http://schemas.microsoft.com/office/drawing/2014/main" id="{4209B5A1-470D-D220-3FCE-F26A7AF8D530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rgbClr val="2C4D9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1907252" y="2856565"/>
            <a:ext cx="2234729" cy="1785921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F79C45E6-6D23-94F9-EF5C-DA83893C0252}"/>
              </a:ext>
            </a:extLst>
          </p:cNvPr>
          <p:cNvSpPr txBox="1"/>
          <p:nvPr/>
        </p:nvSpPr>
        <p:spPr>
          <a:xfrm>
            <a:off x="1804080" y="7467600"/>
            <a:ext cx="1137454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rgbClr val="2C4D90"/>
                </a:solidFill>
                <a:latin typeface="MyriadPro-Regular" panose="020B0503030403020204" pitchFamily="34" charset="0"/>
              </a:rPr>
              <a:t>Two Approaches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2D095D1-602B-B9D3-FDB8-63E690C5AEBF}"/>
              </a:ext>
            </a:extLst>
          </p:cNvPr>
          <p:cNvSpPr txBox="1"/>
          <p:nvPr/>
        </p:nvSpPr>
        <p:spPr>
          <a:xfrm>
            <a:off x="1804080" y="16738937"/>
            <a:ext cx="1137661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rgbClr val="2C4D90"/>
                </a:solidFill>
                <a:latin typeface="MyriadPro-Regular" panose="020B0503030403020204" pitchFamily="34" charset="0"/>
              </a:rPr>
              <a:t>Limitations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782F8C2-FF17-539E-415B-A3FC2D623AFA}"/>
              </a:ext>
            </a:extLst>
          </p:cNvPr>
          <p:cNvSpPr txBox="1"/>
          <p:nvPr/>
        </p:nvSpPr>
        <p:spPr>
          <a:xfrm>
            <a:off x="14303661" y="7467600"/>
            <a:ext cx="1137661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rgbClr val="2C4D90"/>
                </a:solidFill>
                <a:latin typeface="Myriad Pro - Regular"/>
              </a:rPr>
              <a:t>Solution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3E6C67B-CFB8-C40B-359A-E4115632A2C7}"/>
              </a:ext>
            </a:extLst>
          </p:cNvPr>
          <p:cNvSpPr txBox="1"/>
          <p:nvPr/>
        </p:nvSpPr>
        <p:spPr>
          <a:xfrm>
            <a:off x="14251307" y="18288000"/>
            <a:ext cx="1137661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rgbClr val="2C4D90"/>
                </a:solidFill>
                <a:latin typeface="Myriad Pro - Regular"/>
              </a:rPr>
              <a:t>Application</a:t>
            </a:r>
          </a:p>
        </p:txBody>
      </p:sp>
      <p:sp>
        <p:nvSpPr>
          <p:cNvPr id="13352" name="TextBox 13351">
            <a:extLst>
              <a:ext uri="{FF2B5EF4-FFF2-40B4-BE49-F238E27FC236}">
                <a16:creationId xmlns:a16="http://schemas.microsoft.com/office/drawing/2014/main" id="{5EDF1F84-5CA3-A576-C31E-F31C1D55BB7F}"/>
              </a:ext>
            </a:extLst>
          </p:cNvPr>
          <p:cNvSpPr txBox="1"/>
          <p:nvPr/>
        </p:nvSpPr>
        <p:spPr>
          <a:xfrm>
            <a:off x="14305727" y="8812803"/>
            <a:ext cx="11424272" cy="938718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2C4D90"/>
                </a:solidFill>
              </a:rPr>
              <a:t>SRIM</a:t>
            </a:r>
          </a:p>
          <a:p>
            <a:r>
              <a:rPr lang="en-US" sz="2800" dirty="0"/>
              <a:t>State space system identification techniques such as System Realization with Information Matrix reveal the underlying fundamental dynamic system for a multi-input, multi-output, or </a:t>
            </a:r>
            <a:r>
              <a:rPr lang="en-US" sz="2800" b="1" dirty="0"/>
              <a:t>MIMO</a:t>
            </a:r>
            <a:r>
              <a:rPr lang="en-US" sz="2800" dirty="0"/>
              <a:t> signal.</a:t>
            </a:r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r>
              <a:rPr lang="en-US" sz="3200" b="1" dirty="0">
                <a:solidFill>
                  <a:srgbClr val="2C4D90"/>
                </a:solidFill>
              </a:rPr>
              <a:t>Optimizations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 new, optimized algorithm has been developed that leverages </a:t>
            </a:r>
            <a:r>
              <a:rPr lang="en-US" sz="2800" b="1" dirty="0"/>
              <a:t>shared memory parallelism </a:t>
            </a:r>
            <a:r>
              <a:rPr lang="en-US" sz="2800" dirty="0"/>
              <a:t>to drastically reduce the computational demands of estimating a state space model.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Memory use has been optimized to efficiently leverage caching.</a:t>
            </a:r>
          </a:p>
          <a:p>
            <a:endParaRPr lang="en-US" sz="3200" dirty="0"/>
          </a:p>
          <a:p>
            <a:r>
              <a:rPr lang="en-US" sz="3200" b="1" dirty="0">
                <a:solidFill>
                  <a:srgbClr val="2C4D90"/>
                </a:solidFill>
              </a:rPr>
              <a:t>Package</a:t>
            </a:r>
          </a:p>
          <a:p>
            <a:r>
              <a:rPr lang="en-US" sz="2800" dirty="0"/>
              <a:t>All methods are accessible through the python </a:t>
            </a:r>
            <a:r>
              <a:rPr lang="en-US" sz="3200" b="1" i="1" dirty="0">
                <a:solidFill>
                  <a:srgbClr val="2C4D90"/>
                </a:solidFill>
                <a:latin typeface="Consolas" panose="020B0609020204030204" pitchFamily="49" charset="0"/>
              </a:rPr>
              <a:t>mdof</a:t>
            </a:r>
            <a:r>
              <a:rPr lang="en-US" sz="2800" dirty="0"/>
              <a:t> package.</a:t>
            </a:r>
          </a:p>
          <a:p>
            <a:pPr algn="ctr"/>
            <a:endParaRPr lang="en-US" sz="2000" dirty="0">
              <a:latin typeface="Consolas" panose="020B0609020204030204" pitchFamily="49" charset="0"/>
            </a:endParaRPr>
          </a:p>
          <a:p>
            <a:pPr algn="ctr"/>
            <a:r>
              <a:rPr lang="en-US" sz="2800" dirty="0">
                <a:latin typeface="Consolas" panose="020B0609020204030204" pitchFamily="49" charset="0"/>
              </a:rPr>
              <a:t>pip install mdof</a:t>
            </a:r>
          </a:p>
          <a:p>
            <a:endParaRPr lang="en-US" sz="3200" dirty="0"/>
          </a:p>
        </p:txBody>
      </p:sp>
      <p:cxnSp>
        <p:nvCxnSpPr>
          <p:cNvPr id="13356" name="Straight Connector 13355">
            <a:extLst>
              <a:ext uri="{FF2B5EF4-FFF2-40B4-BE49-F238E27FC236}">
                <a16:creationId xmlns:a16="http://schemas.microsoft.com/office/drawing/2014/main" id="{6CC78A6B-89A2-9E66-1E2E-06E5481A7A48}"/>
              </a:ext>
            </a:extLst>
          </p:cNvPr>
          <p:cNvCxnSpPr>
            <a:cxnSpLocks/>
          </p:cNvCxnSpPr>
          <p:nvPr/>
        </p:nvCxnSpPr>
        <p:spPr>
          <a:xfrm>
            <a:off x="13716000" y="7834633"/>
            <a:ext cx="0" cy="1588934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F1F14D18-E7AD-E422-A680-0CBB60FB66FC}"/>
                  </a:ext>
                </a:extLst>
              </p:cNvPr>
              <p:cNvSpPr txBox="1"/>
              <p:nvPr/>
            </p:nvSpPr>
            <p:spPr>
              <a:xfrm>
                <a:off x="16128530" y="10774774"/>
                <a:ext cx="7622167" cy="22554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sz="2000" b="1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m>
                              <m:mPr>
                                <m:plcHide m:val="on"/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2000" b="1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en-US" sz="2000" b="1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000" b="1">
                                          <a:latin typeface="Cambria Math" panose="02040503050406030204" pitchFamily="18" charset="0"/>
                                        </a:rPr>
                                        <m:t>𝐱</m:t>
                                      </m:r>
                                    </m:e>
                                  </m:acc>
                                </m:e>
                                <m:e>
                                  <m:r>
                                    <a:rPr lang="en-US" sz="2000" b="0" i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sSub>
                                    <m:sSubPr>
                                      <m:ctrlPr>
                                        <a:rPr lang="en-US" sz="2000" b="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1" i="0">
                                          <a:latin typeface="Cambria Math" panose="02040503050406030204" pitchFamily="18" charset="0"/>
                                        </a:rPr>
                                        <m:t>𝐀</m:t>
                                      </m:r>
                                    </m:e>
                                    <m:sub>
                                      <m:r>
                                        <a:rPr lang="en-US" sz="2000" b="0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  <m:r>
                                    <a:rPr lang="en-US" sz="2000" b="1" i="0"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  <m:r>
                                    <a:rPr lang="en-US" sz="2000" b="0" i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2000" b="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1" i="0">
                                          <a:latin typeface="Cambria Math" panose="02040503050406030204" pitchFamily="18" charset="0"/>
                                        </a:rPr>
                                        <m:t>𝐁</m:t>
                                      </m:r>
                                    </m:e>
                                    <m:sub>
                                      <m:r>
                                        <a:rPr lang="en-US" sz="2000" b="0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  <m:r>
                                    <a:rPr lang="en-US" sz="2000" b="1" i="0">
                                      <a:latin typeface="Cambria Math" panose="02040503050406030204" pitchFamily="18" charset="0"/>
                                    </a:rPr>
                                    <m:t>𝐮</m:t>
                                  </m:r>
                                </m:e>
                              </m:mr>
                              <m:m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2000" b="1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m>
                                        <m:mPr>
                                          <m:plcHide m:val="on"/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000" b="1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2000" b="1" i="1">
                                                    <a:solidFill>
                                                      <a:srgbClr val="836967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acc>
                                                  <m:accPr>
                                                    <m:chr m:val="̇"/>
                                                    <m:ctrlPr>
                                                      <a:rPr lang="en-US" sz="2000" b="1" i="1">
                                                        <a:solidFill>
                                                          <a:srgbClr val="836967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accPr>
                                                  <m:e>
                                                    <m:r>
                                                      <a:rPr lang="en-US" sz="2000" b="1" i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𝐮</m:t>
                                                    </m:r>
                                                  </m:e>
                                                </m:acc>
                                              </m:e>
                                              <m:sub>
                                                <m:r>
                                                  <a:rPr lang="en-US" sz="2000" b="0" i="1">
                                                    <a:latin typeface="Cambria Math" panose="02040503050406030204" pitchFamily="18" charset="0"/>
                                                  </a:rPr>
                                                  <m:t>𝑓</m:t>
                                                </m:r>
                                              </m:sub>
                                            </m:sSub>
                                            <m:d>
                                              <m:dPr>
                                                <m:ctrlPr>
                                                  <a:rPr lang="en-US" sz="2000" b="1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sz="2000" b="0" i="1">
                                                    <a:latin typeface="Cambria Math" panose="02040503050406030204" pitchFamily="18" charset="0"/>
                                                  </a:rPr>
                                                  <m:t>𝑡</m:t>
                                                </m:r>
                                              </m:e>
                                            </m:d>
                                          </m:e>
                                        </m:m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2000" b="1" i="1">
                                                    <a:solidFill>
                                                      <a:srgbClr val="836967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acc>
                                                  <m:accPr>
                                                    <m:chr m:val="̈"/>
                                                    <m:ctrlPr>
                                                      <a:rPr lang="en-US" sz="2000" b="1" i="1">
                                                        <a:solidFill>
                                                          <a:srgbClr val="836967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accPr>
                                                  <m:e>
                                                    <m:r>
                                                      <a:rPr lang="en-US" sz="2000" b="1" i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𝐮</m:t>
                                                    </m:r>
                                                  </m:e>
                                                </m:acc>
                                              </m:e>
                                              <m:sub>
                                                <m:r>
                                                  <a:rPr lang="en-US" sz="2000" b="0" i="1">
                                                    <a:latin typeface="Cambria Math" panose="02040503050406030204" pitchFamily="18" charset="0"/>
                                                  </a:rPr>
                                                  <m:t>𝑓</m:t>
                                                </m:r>
                                              </m:sub>
                                            </m:sSub>
                                            <m:d>
                                              <m:dPr>
                                                <m:ctrlPr>
                                                  <a:rPr lang="en-US" sz="2000" b="1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sz="2000" b="0" i="1">
                                                    <a:latin typeface="Cambria Math" panose="02040503050406030204" pitchFamily="18" charset="0"/>
                                                  </a:rPr>
                                                  <m:t>𝑡</m:t>
                                                </m:r>
                                              </m:e>
                                            </m:d>
                                          </m:e>
                                        </m:mr>
                                      </m:m>
                                    </m:e>
                                  </m:d>
                                </m:e>
                                <m:e>
                                  <m:r>
                                    <a:rPr lang="en-US" sz="2000" b="0" i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2000" b="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m>
                                        <m:mPr>
                                          <m:plcHide m:val="on"/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000" b="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a:rPr lang="en-US" sz="2000" b="0" i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US" sz="2000" b="1" i="0">
                                                <a:latin typeface="Cambria Math" panose="02040503050406030204" pitchFamily="18" charset="0"/>
                                              </a:rPr>
                                              <m:t>𝐈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US" sz="2000" b="0" i="0"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sSup>
                                              <m:sSupPr>
                                                <m:ctrlPr>
                                                  <a:rPr lang="en-US" sz="2000" b="0" i="1">
                                                    <a:solidFill>
                                                      <a:srgbClr val="836967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US" sz="2000" b="1" i="0">
                                                    <a:latin typeface="Cambria Math" panose="02040503050406030204" pitchFamily="18" charset="0"/>
                                                  </a:rPr>
                                                  <m:t>𝐌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en-US" sz="2000" b="0" i="0">
                                                    <a:latin typeface="Cambria Math" panose="02040503050406030204" pitchFamily="18" charset="0"/>
                                                  </a:rPr>
                                                  <m:t>−1</m:t>
                                                </m:r>
                                              </m:sup>
                                            </m:sSup>
                                            <m:r>
                                              <a:rPr lang="en-US" sz="2000" b="1" i="0">
                                                <a:latin typeface="Cambria Math" panose="02040503050406030204" pitchFamily="18" charset="0"/>
                                              </a:rPr>
                                              <m:t>𝐊</m:t>
                                            </m:r>
                                          </m:e>
                                          <m:e>
                                            <m:r>
                                              <a:rPr lang="en-US" sz="2000" b="0" i="0"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sSup>
                                              <m:sSupPr>
                                                <m:ctrlPr>
                                                  <a:rPr lang="en-US" sz="2000" b="0" i="1">
                                                    <a:solidFill>
                                                      <a:srgbClr val="836967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US" sz="2000" b="1" i="0">
                                                    <a:latin typeface="Cambria Math" panose="02040503050406030204" pitchFamily="18" charset="0"/>
                                                  </a:rPr>
                                                  <m:t>𝐌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en-US" sz="2000" b="0" i="0">
                                                    <a:latin typeface="Cambria Math" panose="02040503050406030204" pitchFamily="18" charset="0"/>
                                                  </a:rPr>
                                                  <m:t>−1</m:t>
                                                </m:r>
                                              </m:sup>
                                            </m:sSup>
                                            <m:r>
                                              <a:rPr lang="en-US" sz="2000" b="1" i="0">
                                                <a:latin typeface="Cambria Math" panose="02040503050406030204" pitchFamily="18" charset="0"/>
                                              </a:rPr>
                                              <m:t>𝐙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d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2000" b="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m>
                                        <m:mPr>
                                          <m:plcHide m:val="on"/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000" b="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2000" b="0" i="1">
                                                    <a:solidFill>
                                                      <a:srgbClr val="836967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000" b="1" i="0">
                                                    <a:latin typeface="Cambria Math" panose="02040503050406030204" pitchFamily="18" charset="0"/>
                                                  </a:rPr>
                                                  <m:t>𝐮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000" b="0" i="1">
                                                    <a:latin typeface="Cambria Math" panose="02040503050406030204" pitchFamily="18" charset="0"/>
                                                  </a:rPr>
                                                  <m:t>𝑓</m:t>
                                                </m:r>
                                              </m:sub>
                                            </m:sSub>
                                            <m:d>
                                              <m:dPr>
                                                <m:ctrlPr>
                                                  <a:rPr lang="en-US" sz="2000" b="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sz="2000" b="0" i="1">
                                                    <a:latin typeface="Cambria Math" panose="02040503050406030204" pitchFamily="18" charset="0"/>
                                                  </a:rPr>
                                                  <m:t>𝑡</m:t>
                                                </m:r>
                                              </m:e>
                                            </m:d>
                                          </m:e>
                                        </m:m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2000" b="0" i="1">
                                                    <a:solidFill>
                                                      <a:srgbClr val="836967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acc>
                                                  <m:accPr>
                                                    <m:chr m:val="̇"/>
                                                    <m:ctrlPr>
                                                      <a:rPr lang="en-US" sz="2000" b="0" i="1">
                                                        <a:solidFill>
                                                          <a:srgbClr val="836967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accPr>
                                                  <m:e>
                                                    <m:r>
                                                      <a:rPr lang="en-US" sz="2000" b="1" i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𝐮</m:t>
                                                    </m:r>
                                                  </m:e>
                                                </m:acc>
                                              </m:e>
                                              <m:sub>
                                                <m:r>
                                                  <a:rPr lang="en-US" sz="2000" b="0" i="1">
                                                    <a:latin typeface="Cambria Math" panose="02040503050406030204" pitchFamily="18" charset="0"/>
                                                  </a:rPr>
                                                  <m:t>𝑓</m:t>
                                                </m:r>
                                              </m:sub>
                                            </m:sSub>
                                            <m:d>
                                              <m:dPr>
                                                <m:ctrlPr>
                                                  <a:rPr lang="en-US" sz="2000" b="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sz="2000" b="0" i="1">
                                                    <a:latin typeface="Cambria Math" panose="02040503050406030204" pitchFamily="18" charset="0"/>
                                                  </a:rPr>
                                                  <m:t>𝑡</m:t>
                                                </m:r>
                                              </m:e>
                                            </m:d>
                                          </m:e>
                                        </m:mr>
                                      </m:m>
                                    </m:e>
                                  </m:d>
                                  <m:r>
                                    <a:rPr lang="en-US" sz="2000" b="0" i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2000" b="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m>
                                        <m:mPr>
                                          <m:plcHide m:val="on"/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000" b="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a:rPr lang="en-US" sz="2000" b="0" i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US" sz="2000" b="0" i="0"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sz="2000" b="1" i="0">
                                                <a:latin typeface="Cambria Math" panose="02040503050406030204" pitchFamily="18" charset="0"/>
                                              </a:rPr>
                                              <m:t>𝛊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d>
                                  <m:sSub>
                                    <m:sSubPr>
                                      <m:ctrlPr>
                                        <a:rPr lang="en-US" sz="2000" b="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̈"/>
                                          <m:ctrlPr>
                                            <a:rPr lang="en-US" sz="2000" b="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000" b="1" i="0">
                                              <a:latin typeface="Cambria Math" panose="02040503050406030204" pitchFamily="18" charset="0"/>
                                            </a:rPr>
                                            <m:t>𝐮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000" b="0" i="1"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0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b="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mr>
                              <m:mr>
                                <m:e/>
                                <m:e/>
                              </m:mr>
                              <m:mr>
                                <m:e>
                                  <m:r>
                                    <a:rPr lang="en-US" sz="2000" b="1" i="0">
                                      <a:latin typeface="Cambria Math" panose="02040503050406030204" pitchFamily="18" charset="0"/>
                                    </a:rPr>
                                    <m:t>𝐲</m:t>
                                  </m:r>
                                </m:e>
                                <m:e>
                                  <m:r>
                                    <a:rPr lang="en-US" sz="2000" b="0" i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2000" b="1" i="0">
                                      <a:latin typeface="Cambria Math" panose="02040503050406030204" pitchFamily="18" charset="0"/>
                                    </a:rPr>
                                    <m:t>𝐂𝐱</m:t>
                                  </m:r>
                                  <m:r>
                                    <a:rPr lang="en-US" sz="2000" b="0" i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000" b="1" i="0">
                                      <a:latin typeface="Cambria Math" panose="02040503050406030204" pitchFamily="18" charset="0"/>
                                    </a:rPr>
                                    <m:t>𝐃𝐮</m:t>
                                  </m:r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sz="2000" b="1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̈"/>
                                          <m:ctrlPr>
                                            <a:rPr lang="en-US" sz="2000" b="1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000" b="1" i="0">
                                              <a:latin typeface="Cambria Math" panose="02040503050406030204" pitchFamily="18" charset="0"/>
                                            </a:rPr>
                                            <m:t>𝐮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000" b="0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0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b="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  <m:e>
                                  <m:r>
                                    <a:rPr lang="en-US" sz="2000" b="0" i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2000" b="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m>
                                        <m:mPr>
                                          <m:plcHide m:val="on"/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000" b="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a:rPr lang="en-US" sz="2000" b="0" i="0"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sSup>
                                              <m:sSupPr>
                                                <m:ctrlPr>
                                                  <a:rPr lang="en-US" sz="2000" b="0" i="1">
                                                    <a:solidFill>
                                                      <a:srgbClr val="836967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US" sz="2000" b="1" i="0">
                                                    <a:latin typeface="Cambria Math" panose="02040503050406030204" pitchFamily="18" charset="0"/>
                                                  </a:rPr>
                                                  <m:t>𝐌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en-US" sz="2000" b="0" i="0">
                                                    <a:latin typeface="Cambria Math" panose="02040503050406030204" pitchFamily="18" charset="0"/>
                                                  </a:rPr>
                                                  <m:t>−1</m:t>
                                                </m:r>
                                              </m:sup>
                                            </m:sSup>
                                            <m:r>
                                              <a:rPr lang="en-US" sz="2000" b="1" i="0">
                                                <a:latin typeface="Cambria Math" panose="02040503050406030204" pitchFamily="18" charset="0"/>
                                              </a:rPr>
                                              <m:t>𝐊</m:t>
                                            </m:r>
                                          </m:e>
                                          <m:e>
                                            <m:r>
                                              <a:rPr lang="en-US" sz="2000" b="0" i="0"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sSup>
                                              <m:sSupPr>
                                                <m:ctrlPr>
                                                  <a:rPr lang="en-US" sz="2000" b="0" i="1">
                                                    <a:solidFill>
                                                      <a:srgbClr val="836967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US" sz="2000" b="1" i="0">
                                                    <a:latin typeface="Cambria Math" panose="02040503050406030204" pitchFamily="18" charset="0"/>
                                                  </a:rPr>
                                                  <m:t>𝐌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en-US" sz="2000" b="0" i="0">
                                                    <a:latin typeface="Cambria Math" panose="02040503050406030204" pitchFamily="18" charset="0"/>
                                                  </a:rPr>
                                                  <m:t>−1</m:t>
                                                </m:r>
                                              </m:sup>
                                            </m:sSup>
                                            <m:r>
                                              <a:rPr lang="en-US" sz="2000" b="1" i="0">
                                                <a:latin typeface="Cambria Math" panose="02040503050406030204" pitchFamily="18" charset="0"/>
                                              </a:rPr>
                                              <m:t>𝐙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d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2000" b="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m>
                                        <m:mPr>
                                          <m:plcHide m:val="on"/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000" b="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2000" b="0" i="1">
                                                    <a:solidFill>
                                                      <a:srgbClr val="836967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000" b="1" i="0">
                                                    <a:latin typeface="Cambria Math" panose="02040503050406030204" pitchFamily="18" charset="0"/>
                                                  </a:rPr>
                                                  <m:t>𝐮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000" b="0" i="1">
                                                    <a:latin typeface="Cambria Math" panose="02040503050406030204" pitchFamily="18" charset="0"/>
                                                  </a:rPr>
                                                  <m:t>𝑓</m:t>
                                                </m:r>
                                              </m:sub>
                                            </m:sSub>
                                            <m:d>
                                              <m:dPr>
                                                <m:ctrlPr>
                                                  <a:rPr lang="en-US" sz="2000" b="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sz="2000" b="0" i="1">
                                                    <a:latin typeface="Cambria Math" panose="02040503050406030204" pitchFamily="18" charset="0"/>
                                                  </a:rPr>
                                                  <m:t>𝑡</m:t>
                                                </m:r>
                                              </m:e>
                                            </m:d>
                                          </m:e>
                                        </m:m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2000" b="0" i="1">
                                                    <a:solidFill>
                                                      <a:srgbClr val="836967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acc>
                                                  <m:accPr>
                                                    <m:chr m:val="̇"/>
                                                    <m:ctrlPr>
                                                      <a:rPr lang="en-US" sz="2000" b="0" i="1">
                                                        <a:solidFill>
                                                          <a:srgbClr val="836967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accPr>
                                                  <m:e>
                                                    <m:r>
                                                      <a:rPr lang="en-US" sz="2000" b="1" i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𝐮</m:t>
                                                    </m:r>
                                                  </m:e>
                                                </m:acc>
                                              </m:e>
                                              <m:sub>
                                                <m:r>
                                                  <a:rPr lang="en-US" sz="2000" b="0" i="1">
                                                    <a:latin typeface="Cambria Math" panose="02040503050406030204" pitchFamily="18" charset="0"/>
                                                  </a:rPr>
                                                  <m:t>𝑓</m:t>
                                                </m:r>
                                              </m:sub>
                                            </m:sSub>
                                            <m:d>
                                              <m:dPr>
                                                <m:ctrlPr>
                                                  <a:rPr lang="en-US" sz="2000" b="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sz="2000" b="0" i="1">
                                                    <a:latin typeface="Cambria Math" panose="02040503050406030204" pitchFamily="18" charset="0"/>
                                                  </a:rPr>
                                                  <m:t>𝑡</m:t>
                                                </m:r>
                                              </m:e>
                                            </m:d>
                                          </m:e>
                                        </m:mr>
                                      </m:m>
                                    </m:e>
                                  </m:d>
                                  <m:r>
                                    <a:rPr lang="en-US" sz="2000" b="0" i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2000" b="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m>
                                        <m:mPr>
                                          <m:plcHide m:val="on"/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000" b="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a:rPr lang="en-US" sz="2000" b="0" i="0"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sz="2000" b="1" i="0">
                                                <a:latin typeface="Cambria Math" panose="02040503050406030204" pitchFamily="18" charset="0"/>
                                              </a:rPr>
                                              <m:t>𝛊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d>
                                  <m:sSub>
                                    <m:sSubPr>
                                      <m:ctrlPr>
                                        <a:rPr lang="en-US" sz="2000" b="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̈"/>
                                          <m:ctrlPr>
                                            <a:rPr lang="en-US" sz="2000" b="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000" b="1" i="0">
                                              <a:latin typeface="Cambria Math" panose="02040503050406030204" pitchFamily="18" charset="0"/>
                                            </a:rPr>
                                            <m:t>𝐮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000" b="0" i="1"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0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b="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mr>
                            </m:m>
                          </m:e>
                        </m:mr>
                      </m:m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F1F14D18-E7AD-E422-A680-0CBB60FB66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28530" y="10774774"/>
                <a:ext cx="7622167" cy="225542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361" name="TextBox 13360">
            <a:extLst>
              <a:ext uri="{FF2B5EF4-FFF2-40B4-BE49-F238E27FC236}">
                <a16:creationId xmlns:a16="http://schemas.microsoft.com/office/drawing/2014/main" id="{492C1F2A-37C1-9C50-B927-91C895603536}"/>
              </a:ext>
            </a:extLst>
          </p:cNvPr>
          <p:cNvSpPr txBox="1"/>
          <p:nvPr/>
        </p:nvSpPr>
        <p:spPr>
          <a:xfrm>
            <a:off x="6463582" y="8812803"/>
            <a:ext cx="6400844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2C4D90"/>
                </a:solidFill>
              </a:rPr>
              <a:t>Idea: </a:t>
            </a:r>
            <a:r>
              <a:rPr lang="en-US" sz="3200" dirty="0"/>
              <a:t>Fit an ideal continuous system to the discrete response in the time domain.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Ho-Kalman/Eigensystem Realization Algorithm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Subspace Identification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Least Squares Methods</a:t>
            </a:r>
          </a:p>
        </p:txBody>
      </p:sp>
      <p:sp>
        <p:nvSpPr>
          <p:cNvPr id="13362" name="TextBox 13361">
            <a:extLst>
              <a:ext uri="{FF2B5EF4-FFF2-40B4-BE49-F238E27FC236}">
                <a16:creationId xmlns:a16="http://schemas.microsoft.com/office/drawing/2014/main" id="{44955D0E-D9C6-B00C-8125-C6D90E608CD0}"/>
              </a:ext>
            </a:extLst>
          </p:cNvPr>
          <p:cNvSpPr txBox="1"/>
          <p:nvPr/>
        </p:nvSpPr>
        <p:spPr>
          <a:xfrm>
            <a:off x="6463582" y="13113040"/>
            <a:ext cx="6400844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828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2C4D90"/>
                </a:solidFill>
                <a:effectLst/>
                <a:uLnTx/>
                <a:uFillTx/>
                <a:latin typeface="Arial" charset="0"/>
                <a:ea typeface="ＭＳ Ｐゴシック" charset="-128"/>
                <a:cs typeface="+mn-cs"/>
              </a:rPr>
              <a:t>Idea: </a:t>
            </a:r>
            <a:r>
              <a:rPr kumimoji="0" lang="en-US" sz="32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-128"/>
                <a:cs typeface="+mn-cs"/>
              </a:rPr>
              <a:t>Represent the system in the frequency domain.</a:t>
            </a:r>
            <a:endParaRPr lang="en-US" sz="3200" b="0" dirty="0">
              <a:solidFill>
                <a:prstClr val="black"/>
              </a:solidFill>
            </a:endParaRPr>
          </a:p>
          <a:p>
            <a:pPr marL="457200" marR="0" lvl="0" indent="-457200" algn="l" defTabSz="1828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2800" dirty="0">
              <a:solidFill>
                <a:prstClr val="black"/>
              </a:solidFill>
            </a:endParaRPr>
          </a:p>
          <a:p>
            <a:pPr marL="457200" marR="0" lvl="0" indent="-457200" algn="l" defTabSz="1828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800" dirty="0">
                <a:solidFill>
                  <a:prstClr val="black"/>
                </a:solidFill>
              </a:rPr>
              <a:t>Fourier Spectrum</a:t>
            </a:r>
            <a:endParaRPr kumimoji="0" lang="en-US" sz="28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charset="-128"/>
              <a:cs typeface="+mn-cs"/>
            </a:endParaRPr>
          </a:p>
          <a:p>
            <a:pPr marL="457200" marR="0" lvl="0" indent="-457200" algn="l" defTabSz="1828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-128"/>
                <a:cs typeface="+mn-cs"/>
              </a:rPr>
              <a:t>Response Spectrum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charset="-128"/>
              <a:cs typeface="+mn-cs"/>
            </a:endParaRPr>
          </a:p>
        </p:txBody>
      </p:sp>
      <p:pic>
        <p:nvPicPr>
          <p:cNvPr id="13363" name="Picture 13362">
            <a:extLst>
              <a:ext uri="{FF2B5EF4-FFF2-40B4-BE49-F238E27FC236}">
                <a16:creationId xmlns:a16="http://schemas.microsoft.com/office/drawing/2014/main" id="{9CD14F41-1885-FDDC-3E14-3910B0412CF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56010" y="13106400"/>
            <a:ext cx="4420216" cy="2826040"/>
          </a:xfrm>
          <a:prstGeom prst="rect">
            <a:avLst/>
          </a:prstGeom>
        </p:spPr>
      </p:pic>
      <p:grpSp>
        <p:nvGrpSpPr>
          <p:cNvPr id="13420" name="Group 13419">
            <a:extLst>
              <a:ext uri="{FF2B5EF4-FFF2-40B4-BE49-F238E27FC236}">
                <a16:creationId xmlns:a16="http://schemas.microsoft.com/office/drawing/2014/main" id="{BFC56E1E-4118-D344-EAC8-3FB9E7BCFD5E}"/>
              </a:ext>
            </a:extLst>
          </p:cNvPr>
          <p:cNvGrpSpPr/>
          <p:nvPr/>
        </p:nvGrpSpPr>
        <p:grpSpPr>
          <a:xfrm>
            <a:off x="2003134" y="21336000"/>
            <a:ext cx="5164258" cy="1906386"/>
            <a:chOff x="2003134" y="20955000"/>
            <a:chExt cx="5164258" cy="1906386"/>
          </a:xfrm>
        </p:grpSpPr>
        <p:grpSp>
          <p:nvGrpSpPr>
            <p:cNvPr id="13333" name="Group 13332">
              <a:extLst>
                <a:ext uri="{FF2B5EF4-FFF2-40B4-BE49-F238E27FC236}">
                  <a16:creationId xmlns:a16="http://schemas.microsoft.com/office/drawing/2014/main" id="{7D1376AF-7F21-EBC2-B01B-1094481F9754}"/>
                </a:ext>
              </a:extLst>
            </p:cNvPr>
            <p:cNvGrpSpPr/>
            <p:nvPr/>
          </p:nvGrpSpPr>
          <p:grpSpPr>
            <a:xfrm>
              <a:off x="2003134" y="20955000"/>
              <a:ext cx="5164258" cy="1906386"/>
              <a:chOff x="9652762" y="22616037"/>
              <a:chExt cx="16980317" cy="3581404"/>
            </a:xfrm>
            <a:solidFill>
              <a:srgbClr val="6B3B39"/>
            </a:solidFill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329" name="Rectangle 13328">
                    <a:extLst>
                      <a:ext uri="{FF2B5EF4-FFF2-40B4-BE49-F238E27FC236}">
                        <a16:creationId xmlns:a16="http://schemas.microsoft.com/office/drawing/2014/main" id="{EB454C24-E417-BC17-63EF-1FDDB6F19562}"/>
                      </a:ext>
                    </a:extLst>
                  </p:cNvPr>
                  <p:cNvSpPr/>
                  <p:nvPr/>
                </p:nvSpPr>
                <p:spPr>
                  <a:xfrm>
                    <a:off x="9652762" y="22616037"/>
                    <a:ext cx="2618028" cy="3581400"/>
                  </a:xfrm>
                  <a:prstGeom prst="rect">
                    <a:avLst/>
                  </a:prstGeom>
                  <a:solidFill>
                    <a:srgbClr val="FFCB92"/>
                  </a:solidFill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4400" i="1" dirty="0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oMath>
                      </m:oMathPara>
                    </a14:m>
                    <a:endParaRPr lang="en-US" sz="4400" dirty="0"/>
                  </a:p>
                </p:txBody>
              </p:sp>
            </mc:Choice>
            <mc:Fallback xmlns="">
              <p:sp>
                <p:nvSpPr>
                  <p:cNvPr id="13329" name="Rectangle 13328">
                    <a:extLst>
                      <a:ext uri="{FF2B5EF4-FFF2-40B4-BE49-F238E27FC236}">
                        <a16:creationId xmlns:a16="http://schemas.microsoft.com/office/drawing/2014/main" id="{EB454C24-E417-BC17-63EF-1FDDB6F19562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652762" y="22616037"/>
                    <a:ext cx="2618028" cy="3581400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330" name="Rectangle 13329">
                    <a:extLst>
                      <a:ext uri="{FF2B5EF4-FFF2-40B4-BE49-F238E27FC236}">
                        <a16:creationId xmlns:a16="http://schemas.microsoft.com/office/drawing/2014/main" id="{FA48D89C-F2D6-82F6-4445-D4CE405C88C0}"/>
                      </a:ext>
                    </a:extLst>
                  </p:cNvPr>
                  <p:cNvSpPr/>
                  <p:nvPr/>
                </p:nvSpPr>
                <p:spPr>
                  <a:xfrm>
                    <a:off x="20960496" y="22616037"/>
                    <a:ext cx="2618033" cy="3581400"/>
                  </a:xfrm>
                  <a:prstGeom prst="rect">
                    <a:avLst/>
                  </a:prstGeom>
                  <a:solidFill>
                    <a:srgbClr val="FFCB92"/>
                  </a:solidFill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sz="4400" b="0" i="1" dirty="0" smtClean="0">
                              <a:latin typeface="Cambria Math" panose="02040503050406030204" pitchFamily="18" charset="0"/>
                            </a:rPr>
                            <m:t>Σ</m:t>
                          </m:r>
                        </m:oMath>
                      </m:oMathPara>
                    </a14:m>
                    <a:endParaRPr lang="en-US" sz="4400" b="0" dirty="0"/>
                  </a:p>
                </p:txBody>
              </p:sp>
            </mc:Choice>
            <mc:Fallback xmlns="">
              <p:sp>
                <p:nvSpPr>
                  <p:cNvPr id="13330" name="Rectangle 13329">
                    <a:extLst>
                      <a:ext uri="{FF2B5EF4-FFF2-40B4-BE49-F238E27FC236}">
                        <a16:creationId xmlns:a16="http://schemas.microsoft.com/office/drawing/2014/main" id="{FA48D89C-F2D6-82F6-4445-D4CE405C88C0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960496" y="22616037"/>
                    <a:ext cx="2618033" cy="3581400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331" name="Rectangle 13330">
                    <a:extLst>
                      <a:ext uri="{FF2B5EF4-FFF2-40B4-BE49-F238E27FC236}">
                        <a16:creationId xmlns:a16="http://schemas.microsoft.com/office/drawing/2014/main" id="{998F32A6-B4A6-15D1-7176-3679F4121604}"/>
                      </a:ext>
                    </a:extLst>
                  </p:cNvPr>
                  <p:cNvSpPr/>
                  <p:nvPr/>
                </p:nvSpPr>
                <p:spPr>
                  <a:xfrm>
                    <a:off x="24015046" y="22616037"/>
                    <a:ext cx="2618033" cy="2615185"/>
                  </a:xfrm>
                  <a:prstGeom prst="rect">
                    <a:avLst/>
                  </a:prstGeom>
                  <a:solidFill>
                    <a:srgbClr val="FFCB92"/>
                  </a:solidFill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182880" r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4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4400" i="1" dirty="0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p>
                              <m:r>
                                <a:rPr lang="en-US" sz="4400" b="0" i="1" dirty="0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sup>
                          </m:sSup>
                        </m:oMath>
                      </m:oMathPara>
                    </a14:m>
                    <a:endParaRPr lang="en-US" sz="4400" dirty="0"/>
                  </a:p>
                </p:txBody>
              </p:sp>
            </mc:Choice>
            <mc:Fallback xmlns="">
              <p:sp>
                <p:nvSpPr>
                  <p:cNvPr id="13331" name="Rectangle 13330">
                    <a:extLst>
                      <a:ext uri="{FF2B5EF4-FFF2-40B4-BE49-F238E27FC236}">
                        <a16:creationId xmlns:a16="http://schemas.microsoft.com/office/drawing/2014/main" id="{998F32A6-B4A6-15D1-7176-3679F412160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4015046" y="22616037"/>
                    <a:ext cx="2618033" cy="2615185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332" name="Rectangle 13331">
                    <a:extLst>
                      <a:ext uri="{FF2B5EF4-FFF2-40B4-BE49-F238E27FC236}">
                        <a16:creationId xmlns:a16="http://schemas.microsoft.com/office/drawing/2014/main" id="{8268BDDF-DA49-54F4-EFE6-DEB36B8649EE}"/>
                      </a:ext>
                    </a:extLst>
                  </p:cNvPr>
                  <p:cNvSpPr/>
                  <p:nvPr/>
                </p:nvSpPr>
                <p:spPr>
                  <a:xfrm>
                    <a:off x="14065051" y="22616041"/>
                    <a:ext cx="6619515" cy="3581400"/>
                  </a:xfrm>
                  <a:prstGeom prst="rect">
                    <a:avLst/>
                  </a:prstGeom>
                  <a:solidFill>
                    <a:srgbClr val="FFCB92"/>
                  </a:solidFill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4400" i="1" dirty="0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oMath>
                      </m:oMathPara>
                    </a14:m>
                    <a:endParaRPr lang="en-US" sz="4400" dirty="0"/>
                  </a:p>
                </p:txBody>
              </p:sp>
            </mc:Choice>
            <mc:Fallback xmlns="">
              <p:sp>
                <p:nvSpPr>
                  <p:cNvPr id="13332" name="Rectangle 13331">
                    <a:extLst>
                      <a:ext uri="{FF2B5EF4-FFF2-40B4-BE49-F238E27FC236}">
                        <a16:creationId xmlns:a16="http://schemas.microsoft.com/office/drawing/2014/main" id="{8268BDDF-DA49-54F4-EFE6-DEB36B8649E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065051" y="22616041"/>
                    <a:ext cx="6619515" cy="3581400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369" name="TextBox 13368">
                  <a:extLst>
                    <a:ext uri="{FF2B5EF4-FFF2-40B4-BE49-F238E27FC236}">
                      <a16:creationId xmlns:a16="http://schemas.microsoft.com/office/drawing/2014/main" id="{DDC561FC-F72F-C9E3-11F6-8DF6B8462396}"/>
                    </a:ext>
                  </a:extLst>
                </p:cNvPr>
                <p:cNvSpPr txBox="1"/>
                <p:nvPr/>
              </p:nvSpPr>
              <p:spPr>
                <a:xfrm>
                  <a:off x="2691317" y="21549373"/>
                  <a:ext cx="754241" cy="830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800" b="0" i="1" dirty="0" smtClean="0">
                            <a:solidFill>
                              <a:srgbClr val="FFCB92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en-US" sz="4800" dirty="0">
                    <a:solidFill>
                      <a:srgbClr val="FFCB92"/>
                    </a:solidFill>
                  </a:endParaRPr>
                </a:p>
              </p:txBody>
            </p:sp>
          </mc:Choice>
          <mc:Fallback xmlns="">
            <p:sp>
              <p:nvSpPr>
                <p:cNvPr id="13369" name="TextBox 13368">
                  <a:extLst>
                    <a:ext uri="{FF2B5EF4-FFF2-40B4-BE49-F238E27FC236}">
                      <a16:creationId xmlns:a16="http://schemas.microsoft.com/office/drawing/2014/main" id="{DDC561FC-F72F-C9E3-11F6-8DF6B846239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91317" y="21549373"/>
                  <a:ext cx="754241" cy="830997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3373" name="TextBox 13372">
            <a:extLst>
              <a:ext uri="{FF2B5EF4-FFF2-40B4-BE49-F238E27FC236}">
                <a16:creationId xmlns:a16="http://schemas.microsoft.com/office/drawing/2014/main" id="{9E1A8CD1-7CD6-F390-15ED-AD59E675125D}"/>
              </a:ext>
            </a:extLst>
          </p:cNvPr>
          <p:cNvSpPr txBox="1"/>
          <p:nvPr/>
        </p:nvSpPr>
        <p:spPr>
          <a:xfrm>
            <a:off x="7757841" y="17907000"/>
            <a:ext cx="5106585" cy="58169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2C4D90"/>
                </a:solidFill>
              </a:rPr>
              <a:t>High complexity systems</a:t>
            </a:r>
          </a:p>
          <a:p>
            <a:r>
              <a:rPr lang="en-US" sz="2800" dirty="0"/>
              <a:t>Frequency domain methods are ill-suited for identifying higher modes, and are limited to single-input, single-output, or </a:t>
            </a:r>
            <a:r>
              <a:rPr lang="en-US" sz="2800" b="1" dirty="0"/>
              <a:t>SISO</a:t>
            </a:r>
            <a:r>
              <a:rPr lang="en-US" sz="2800" dirty="0"/>
              <a:t> signals.</a:t>
            </a:r>
          </a:p>
          <a:p>
            <a:endParaRPr lang="en-US" sz="2800" dirty="0"/>
          </a:p>
          <a:p>
            <a:r>
              <a:rPr lang="en-US" sz="3200" b="1" dirty="0">
                <a:solidFill>
                  <a:srgbClr val="2C4D90"/>
                </a:solidFill>
              </a:rPr>
              <a:t>SVD</a:t>
            </a:r>
          </a:p>
          <a:p>
            <a:r>
              <a:rPr lang="en-US" sz="2800" dirty="0"/>
              <a:t>The singular value decomposition is heavily used in subspace and least squares methods.  It is notoriously numerically intensive.</a:t>
            </a:r>
          </a:p>
        </p:txBody>
      </p:sp>
      <p:pic>
        <p:nvPicPr>
          <p:cNvPr id="13375" name="Picture 13374">
            <a:extLst>
              <a:ext uri="{FF2B5EF4-FFF2-40B4-BE49-F238E27FC236}">
                <a16:creationId xmlns:a16="http://schemas.microsoft.com/office/drawing/2014/main" id="{AFDA52B3-EDAC-4032-85AB-7465893BC51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759674" y="8966842"/>
            <a:ext cx="4416552" cy="3620125"/>
          </a:xfrm>
          <a:prstGeom prst="rect">
            <a:avLst/>
          </a:prstGeom>
        </p:spPr>
      </p:pic>
      <p:sp>
        <p:nvSpPr>
          <p:cNvPr id="13377" name="TextBox 13376">
            <a:extLst>
              <a:ext uri="{FF2B5EF4-FFF2-40B4-BE49-F238E27FC236}">
                <a16:creationId xmlns:a16="http://schemas.microsoft.com/office/drawing/2014/main" id="{FE7F299B-2A4A-3239-A06E-90053058E5B4}"/>
              </a:ext>
            </a:extLst>
          </p:cNvPr>
          <p:cNvSpPr txBox="1"/>
          <p:nvPr/>
        </p:nvSpPr>
        <p:spPr>
          <a:xfrm>
            <a:off x="1804081" y="18048238"/>
            <a:ext cx="5953760" cy="181588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800" dirty="0"/>
              <a:t>Identification methods must be scalable such that they can be applied to a growing and changing network of bridges.</a:t>
            </a:r>
          </a:p>
        </p:txBody>
      </p:sp>
      <p:cxnSp>
        <p:nvCxnSpPr>
          <p:cNvPr id="13378" name="Straight Connector 13377">
            <a:extLst>
              <a:ext uri="{FF2B5EF4-FFF2-40B4-BE49-F238E27FC236}">
                <a16:creationId xmlns:a16="http://schemas.microsoft.com/office/drawing/2014/main" id="{1486D7E0-314F-70D1-4490-BF52E8E081E7}"/>
              </a:ext>
            </a:extLst>
          </p:cNvPr>
          <p:cNvCxnSpPr>
            <a:cxnSpLocks/>
          </p:cNvCxnSpPr>
          <p:nvPr/>
        </p:nvCxnSpPr>
        <p:spPr>
          <a:xfrm>
            <a:off x="1143000" y="16383000"/>
            <a:ext cx="1198327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381" name="Straight Connector 13380">
            <a:extLst>
              <a:ext uri="{FF2B5EF4-FFF2-40B4-BE49-F238E27FC236}">
                <a16:creationId xmlns:a16="http://schemas.microsoft.com/office/drawing/2014/main" id="{4EEB4044-D6EB-0E34-C65B-FBD6F3410F45}"/>
              </a:ext>
            </a:extLst>
          </p:cNvPr>
          <p:cNvCxnSpPr>
            <a:cxnSpLocks/>
          </p:cNvCxnSpPr>
          <p:nvPr/>
        </p:nvCxnSpPr>
        <p:spPr>
          <a:xfrm>
            <a:off x="14305727" y="17907000"/>
            <a:ext cx="1198327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3385" name="Group 13384">
            <a:extLst>
              <a:ext uri="{FF2B5EF4-FFF2-40B4-BE49-F238E27FC236}">
                <a16:creationId xmlns:a16="http://schemas.microsoft.com/office/drawing/2014/main" id="{FD0947FF-BA9F-672E-FDFA-5F5AE9FFBDA5}"/>
              </a:ext>
            </a:extLst>
          </p:cNvPr>
          <p:cNvGrpSpPr/>
          <p:nvPr/>
        </p:nvGrpSpPr>
        <p:grpSpPr>
          <a:xfrm>
            <a:off x="1295400" y="4953000"/>
            <a:ext cx="24841200" cy="2213084"/>
            <a:chOff x="1196198" y="5181600"/>
            <a:chExt cx="24841200" cy="2213084"/>
          </a:xfrm>
        </p:grpSpPr>
        <p:cxnSp>
          <p:nvCxnSpPr>
            <p:cNvPr id="13382" name="Straight Connector 13381">
              <a:extLst>
                <a:ext uri="{FF2B5EF4-FFF2-40B4-BE49-F238E27FC236}">
                  <a16:creationId xmlns:a16="http://schemas.microsoft.com/office/drawing/2014/main" id="{7ABA2B7A-4AC1-E2D9-0F7A-EF7228029179}"/>
                </a:ext>
              </a:extLst>
            </p:cNvPr>
            <p:cNvCxnSpPr>
              <a:cxnSpLocks/>
            </p:cNvCxnSpPr>
            <p:nvPr/>
          </p:nvCxnSpPr>
          <p:spPr>
            <a:xfrm>
              <a:off x="1196198" y="5181600"/>
              <a:ext cx="24841200" cy="762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84" name="Straight Connector 13383">
              <a:extLst>
                <a:ext uri="{FF2B5EF4-FFF2-40B4-BE49-F238E27FC236}">
                  <a16:creationId xmlns:a16="http://schemas.microsoft.com/office/drawing/2014/main" id="{894C63A1-E705-3D9D-EAE4-A524EB7BCE60}"/>
                </a:ext>
              </a:extLst>
            </p:cNvPr>
            <p:cNvCxnSpPr>
              <a:cxnSpLocks/>
            </p:cNvCxnSpPr>
            <p:nvPr/>
          </p:nvCxnSpPr>
          <p:spPr>
            <a:xfrm>
              <a:off x="1196198" y="7318484"/>
              <a:ext cx="24841200" cy="762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389" name="Picture 13388" descr="A screenshot of a computer&#10;&#10;Description automatically generated">
            <a:extLst>
              <a:ext uri="{FF2B5EF4-FFF2-40B4-BE49-F238E27FC236}">
                <a16:creationId xmlns:a16="http://schemas.microsoft.com/office/drawing/2014/main" id="{91C2A613-7F49-836D-98EF-37D6DF2B5E9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9274644" y="18693678"/>
            <a:ext cx="5182049" cy="706435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3424" name="Group 13423">
            <a:extLst>
              <a:ext uri="{FF2B5EF4-FFF2-40B4-BE49-F238E27FC236}">
                <a16:creationId xmlns:a16="http://schemas.microsoft.com/office/drawing/2014/main" id="{4451E336-95F1-6CBD-6EDF-6D9693B8DA1F}"/>
              </a:ext>
            </a:extLst>
          </p:cNvPr>
          <p:cNvGrpSpPr/>
          <p:nvPr/>
        </p:nvGrpSpPr>
        <p:grpSpPr>
          <a:xfrm>
            <a:off x="11622432" y="27006887"/>
            <a:ext cx="4114801" cy="6757484"/>
            <a:chOff x="11577265" y="26995582"/>
            <a:chExt cx="4114801" cy="6757484"/>
          </a:xfrm>
        </p:grpSpPr>
        <p:pic>
          <p:nvPicPr>
            <p:cNvPr id="13402" name="Picture 13401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AED6175D-F2E7-4965-4FF2-E8570C006A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77266" y="30015873"/>
              <a:ext cx="4114800" cy="373719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3408" name="Picture 13407" descr="A diagram of a bridge&#10;&#10;Description automatically generated">
              <a:extLst>
                <a:ext uri="{FF2B5EF4-FFF2-40B4-BE49-F238E27FC236}">
                  <a16:creationId xmlns:a16="http://schemas.microsoft.com/office/drawing/2014/main" id="{17893CD6-072D-14DD-D4FA-C8206C9BF968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11577265" y="26995582"/>
              <a:ext cx="4114800" cy="3034145"/>
            </a:xfrm>
            <a:prstGeom prst="rect">
              <a:avLst/>
            </a:prstGeom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13426" name="Group 13425">
            <a:extLst>
              <a:ext uri="{FF2B5EF4-FFF2-40B4-BE49-F238E27FC236}">
                <a16:creationId xmlns:a16="http://schemas.microsoft.com/office/drawing/2014/main" id="{1EA2E3A6-B967-7179-431E-221B2E361881}"/>
              </a:ext>
            </a:extLst>
          </p:cNvPr>
          <p:cNvGrpSpPr/>
          <p:nvPr/>
        </p:nvGrpSpPr>
        <p:grpSpPr>
          <a:xfrm>
            <a:off x="21364336" y="27006887"/>
            <a:ext cx="4115077" cy="6702817"/>
            <a:chOff x="21364336" y="26995582"/>
            <a:chExt cx="4115077" cy="6702817"/>
          </a:xfrm>
        </p:grpSpPr>
        <p:pic>
          <p:nvPicPr>
            <p:cNvPr id="13403" name="Picture 13402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51D31ED0-3EEB-D99E-CB6E-6700AC55911B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64336" y="30015873"/>
              <a:ext cx="4114800" cy="368252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3410" name="Picture 13409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6F776477-CD35-7855-ED06-E71112991F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21364613" y="26995582"/>
              <a:ext cx="4114800" cy="3179618"/>
            </a:xfrm>
            <a:prstGeom prst="rect">
              <a:avLst/>
            </a:prstGeom>
            <a:solidFill>
              <a:schemeClr val="bg1"/>
            </a:solidFill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13423" name="Group 13422">
            <a:extLst>
              <a:ext uri="{FF2B5EF4-FFF2-40B4-BE49-F238E27FC236}">
                <a16:creationId xmlns:a16="http://schemas.microsoft.com/office/drawing/2014/main" id="{5E98D586-E3A9-157D-1F57-EF7E1DDFAA4C}"/>
              </a:ext>
            </a:extLst>
          </p:cNvPr>
          <p:cNvGrpSpPr/>
          <p:nvPr/>
        </p:nvGrpSpPr>
        <p:grpSpPr>
          <a:xfrm>
            <a:off x="6751479" y="27006887"/>
            <a:ext cx="4114939" cy="6727468"/>
            <a:chOff x="6683591" y="26995582"/>
            <a:chExt cx="4114939" cy="6727468"/>
          </a:xfrm>
        </p:grpSpPr>
        <p:pic>
          <p:nvPicPr>
            <p:cNvPr id="13399" name="Content Placeholder 4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747FDFB5-1C62-77CE-5EA6-04C77A7E72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683730" y="30015873"/>
              <a:ext cx="4114800" cy="3707177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FAA26D3D-D897-4be2-8F04-BA451C77F1D7}">
                <ma14:placeholderFlag xmlns="" xmlns:ma14="http://schemas.microsoft.com/office/mac/drawingml/2011/main" val="1"/>
              </a:ext>
            </a:extLst>
          </p:spPr>
        </p:pic>
        <p:pic>
          <p:nvPicPr>
            <p:cNvPr id="13414" name="Picture 13413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CB02EA8F-9156-9395-C967-C1AF64E723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6683591" y="26995582"/>
              <a:ext cx="4114800" cy="3179618"/>
            </a:xfrm>
            <a:prstGeom prst="rect">
              <a:avLst/>
            </a:prstGeom>
            <a:solidFill>
              <a:schemeClr val="bg1"/>
            </a:solidFill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13432" name="Group 13431">
            <a:extLst>
              <a:ext uri="{FF2B5EF4-FFF2-40B4-BE49-F238E27FC236}">
                <a16:creationId xmlns:a16="http://schemas.microsoft.com/office/drawing/2014/main" id="{D383A6CB-F75F-DF7D-0E83-D3DC16D416F8}"/>
              </a:ext>
            </a:extLst>
          </p:cNvPr>
          <p:cNvGrpSpPr/>
          <p:nvPr/>
        </p:nvGrpSpPr>
        <p:grpSpPr>
          <a:xfrm>
            <a:off x="1880528" y="27006887"/>
            <a:ext cx="4114937" cy="7164350"/>
            <a:chOff x="1880528" y="27049450"/>
            <a:chExt cx="4114937" cy="7164350"/>
          </a:xfrm>
        </p:grpSpPr>
        <p:pic>
          <p:nvPicPr>
            <p:cNvPr id="13431" name="Picture 13430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950F26EF-CCFC-4029-1484-BA451897FB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032"/>
            <a:stretch>
              <a:fillRect/>
            </a:stretch>
          </p:blipFill>
          <p:spPr>
            <a:xfrm>
              <a:off x="1880528" y="30069742"/>
              <a:ext cx="4114800" cy="4144058"/>
            </a:xfrm>
            <a:custGeom>
              <a:avLst/>
              <a:gdLst>
                <a:gd name="connsiteX0" fmla="*/ 0 w 4114800"/>
                <a:gd name="connsiteY0" fmla="*/ 0 h 4144058"/>
                <a:gd name="connsiteX1" fmla="*/ 4114800 w 4114800"/>
                <a:gd name="connsiteY1" fmla="*/ 0 h 4144058"/>
                <a:gd name="connsiteX2" fmla="*/ 4114800 w 4114800"/>
                <a:gd name="connsiteY2" fmla="*/ 3553038 h 4144058"/>
                <a:gd name="connsiteX3" fmla="*/ 4091246 w 4114800"/>
                <a:gd name="connsiteY3" fmla="*/ 3558920 h 4144058"/>
                <a:gd name="connsiteX4" fmla="*/ 2570822 w 4114800"/>
                <a:gd name="connsiteY4" fmla="*/ 4129808 h 4144058"/>
                <a:gd name="connsiteX5" fmla="*/ 1688172 w 4114800"/>
                <a:gd name="connsiteY5" fmla="*/ 3920258 h 4144058"/>
                <a:gd name="connsiteX6" fmla="*/ 748372 w 4114800"/>
                <a:gd name="connsiteY6" fmla="*/ 3539258 h 4144058"/>
                <a:gd name="connsiteX7" fmla="*/ 29235 w 4114800"/>
                <a:gd name="connsiteY7" fmla="*/ 3703712 h 4144058"/>
                <a:gd name="connsiteX8" fmla="*/ 0 w 4114800"/>
                <a:gd name="connsiteY8" fmla="*/ 3720628 h 4144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14800" h="4144058">
                  <a:moveTo>
                    <a:pt x="0" y="0"/>
                  </a:moveTo>
                  <a:lnTo>
                    <a:pt x="4114800" y="0"/>
                  </a:lnTo>
                  <a:lnTo>
                    <a:pt x="4114800" y="3553038"/>
                  </a:lnTo>
                  <a:lnTo>
                    <a:pt x="4091246" y="3558920"/>
                  </a:lnTo>
                  <a:cubicBezTo>
                    <a:pt x="3669500" y="3680136"/>
                    <a:pt x="2927679" y="4076496"/>
                    <a:pt x="2570822" y="4129808"/>
                  </a:cubicBezTo>
                  <a:cubicBezTo>
                    <a:pt x="2131614" y="4195424"/>
                    <a:pt x="1991914" y="4018684"/>
                    <a:pt x="1688172" y="3920258"/>
                  </a:cubicBezTo>
                  <a:cubicBezTo>
                    <a:pt x="1384430" y="3821832"/>
                    <a:pt x="1052114" y="3557250"/>
                    <a:pt x="748372" y="3539258"/>
                  </a:cubicBezTo>
                  <a:cubicBezTo>
                    <a:pt x="520566" y="3525764"/>
                    <a:pt x="229061" y="3601566"/>
                    <a:pt x="29235" y="3703712"/>
                  </a:cubicBezTo>
                  <a:lnTo>
                    <a:pt x="0" y="3720628"/>
                  </a:lnTo>
                  <a:close/>
                </a:path>
              </a:pathLst>
            </a:cu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3416" name="Picture 13415" descr="A diagram of a bridge&#10;&#10;Description automatically generated">
              <a:extLst>
                <a:ext uri="{FF2B5EF4-FFF2-40B4-BE49-F238E27FC236}">
                  <a16:creationId xmlns:a16="http://schemas.microsoft.com/office/drawing/2014/main" id="{0720953A-5A02-AFE2-AC27-ECE16E229374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1880665" y="27049450"/>
              <a:ext cx="4114800" cy="3179618"/>
            </a:xfrm>
            <a:prstGeom prst="rect">
              <a:avLst/>
            </a:prstGeom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13425" name="Group 13424">
            <a:extLst>
              <a:ext uri="{FF2B5EF4-FFF2-40B4-BE49-F238E27FC236}">
                <a16:creationId xmlns:a16="http://schemas.microsoft.com/office/drawing/2014/main" id="{AC631884-743E-974C-788E-A3E0DF2CDF13}"/>
              </a:ext>
            </a:extLst>
          </p:cNvPr>
          <p:cNvGrpSpPr/>
          <p:nvPr/>
        </p:nvGrpSpPr>
        <p:grpSpPr>
          <a:xfrm>
            <a:off x="16493246" y="27006887"/>
            <a:ext cx="4115077" cy="6761018"/>
            <a:chOff x="16526255" y="27112890"/>
            <a:chExt cx="4115077" cy="6761018"/>
          </a:xfrm>
        </p:grpSpPr>
        <p:pic>
          <p:nvPicPr>
            <p:cNvPr id="13400" name="Picture 13399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09E55800-EF03-EBB4-5C8F-C3665C09CB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526532" y="30133181"/>
              <a:ext cx="4114800" cy="3740727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3418" name="Picture 13417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D16CEBAC-3EFE-F4D8-5F34-5D84214E10E9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/>
            <a:stretch>
              <a:fillRect/>
            </a:stretch>
          </p:blipFill>
          <p:spPr>
            <a:xfrm>
              <a:off x="16526255" y="27112890"/>
              <a:ext cx="4114800" cy="3179618"/>
            </a:xfrm>
            <a:prstGeom prst="rect">
              <a:avLst/>
            </a:prstGeom>
            <a:solidFill>
              <a:schemeClr val="bg1"/>
            </a:solidFill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</p:pic>
      </p:grp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" b="13020"/>
          <a:stretch/>
        </p:blipFill>
        <p:spPr>
          <a:xfrm>
            <a:off x="1413831" y="33951006"/>
            <a:ext cx="24604339" cy="2624994"/>
          </a:xfrm>
          <a:prstGeom prst="rect">
            <a:avLst/>
          </a:prstGeom>
          <a:noFill/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DD368DE4-316E-97C8-30FB-BA1064B49C9E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17415960" y="17050808"/>
            <a:ext cx="628650" cy="55245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eer_2017_poster_template" id="{9F425596-7ED2-C74F-A6FA-EA19B3AD1DF6}" vid="{29D694BB-73F1-524F-BF0A-CB6A8FBE80F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3657</TotalTime>
  <Words>253</Words>
  <Application>Microsoft Office PowerPoint</Application>
  <PresentationFormat>Custom</PresentationFormat>
  <Paragraphs>46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9" baseType="lpstr">
      <vt:lpstr>Arial</vt:lpstr>
      <vt:lpstr>Calibri</vt:lpstr>
      <vt:lpstr>Cambria Math</vt:lpstr>
      <vt:lpstr>Consolas</vt:lpstr>
      <vt:lpstr>Myriad Pro - Regular</vt:lpstr>
      <vt:lpstr>MyriadPro-Regular</vt:lpstr>
      <vt:lpstr>Times New Roman</vt:lpstr>
      <vt:lpstr>Office Theme</vt:lpstr>
      <vt:lpstr>PowerPoint Presentation</vt:lpstr>
    </vt:vector>
  </TitlesOfParts>
  <Company>PEER Center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PEER Center</dc:creator>
  <cp:lastModifiedBy>Chrystal Chern</cp:lastModifiedBy>
  <cp:revision>44</cp:revision>
  <dcterms:created xsi:type="dcterms:W3CDTF">2009-08-19T17:16:49Z</dcterms:created>
  <dcterms:modified xsi:type="dcterms:W3CDTF">2023-08-27T04:44:14Z</dcterms:modified>
</cp:coreProperties>
</file>